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91" r:id="rId4"/>
    <p:sldId id="292" r:id="rId5"/>
    <p:sldId id="293" r:id="rId6"/>
    <p:sldId id="294" r:id="rId7"/>
    <p:sldId id="295" r:id="rId8"/>
    <p:sldId id="296" r:id="rId9"/>
    <p:sldId id="298" r:id="rId10"/>
    <p:sldId id="301" r:id="rId11"/>
    <p:sldId id="300" r:id="rId12"/>
    <p:sldId id="297" r:id="rId13"/>
    <p:sldId id="299" r:id="rId14"/>
    <p:sldId id="302" r:id="rId15"/>
    <p:sldId id="303" r:id="rId16"/>
    <p:sldId id="304" r:id="rId17"/>
    <p:sldId id="30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8" d="100"/>
          <a:sy n="78" d="100"/>
        </p:scale>
        <p:origin x="160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14B453-BB97-4A89-B47A-0B3BC64C3910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312D53-C669-471C-A360-0DD252C969F8}">
      <dgm:prSet phldrT="[Text]"/>
      <dgm:spPr/>
      <dgm:t>
        <a:bodyPr/>
        <a:lstStyle/>
        <a:p>
          <a:r>
            <a:rPr lang="cs-CZ" dirty="0"/>
            <a:t>Smlouvou </a:t>
          </a:r>
          <a:endParaRPr lang="en-US" dirty="0"/>
        </a:p>
      </dgm:t>
    </dgm:pt>
    <dgm:pt modelId="{BB2DD390-4297-4AF1-9F05-489162E9798F}" type="parTrans" cxnId="{116E29EC-9D8E-4B88-8B7B-5FC81BB15BA0}">
      <dgm:prSet/>
      <dgm:spPr/>
      <dgm:t>
        <a:bodyPr/>
        <a:lstStyle/>
        <a:p>
          <a:endParaRPr lang="en-US"/>
        </a:p>
      </dgm:t>
    </dgm:pt>
    <dgm:pt modelId="{A8044E39-4A35-42E4-9167-68746D981703}" type="sibTrans" cxnId="{116E29EC-9D8E-4B88-8B7B-5FC81BB15BA0}">
      <dgm:prSet/>
      <dgm:spPr/>
      <dgm:t>
        <a:bodyPr/>
        <a:lstStyle/>
        <a:p>
          <a:endParaRPr lang="en-US"/>
        </a:p>
      </dgm:t>
    </dgm:pt>
    <dgm:pt modelId="{3D8D2011-F05B-48C3-8E5B-F4119FE0E74B}">
      <dgm:prSet phldrT="[Text]"/>
      <dgm:spPr/>
      <dgm:t>
        <a:bodyPr/>
        <a:lstStyle/>
        <a:p>
          <a:r>
            <a:rPr lang="cs-CZ" dirty="0"/>
            <a:t>       </a:t>
          </a:r>
          <a:endParaRPr lang="en-US" dirty="0"/>
        </a:p>
      </dgm:t>
    </dgm:pt>
    <dgm:pt modelId="{BC80C19D-5F06-4157-9162-44330056721F}" type="parTrans" cxnId="{48EE508F-B85D-44AE-86A4-A978A0DBEBAE}">
      <dgm:prSet/>
      <dgm:spPr/>
      <dgm:t>
        <a:bodyPr/>
        <a:lstStyle/>
        <a:p>
          <a:endParaRPr lang="en-US"/>
        </a:p>
      </dgm:t>
    </dgm:pt>
    <dgm:pt modelId="{0C416E79-7EB8-4A56-A594-1B3890112E2E}" type="sibTrans" cxnId="{48EE508F-B85D-44AE-86A4-A978A0DBEBAE}">
      <dgm:prSet/>
      <dgm:spPr/>
      <dgm:t>
        <a:bodyPr/>
        <a:lstStyle/>
        <a:p>
          <a:endParaRPr lang="en-US"/>
        </a:p>
      </dgm:t>
    </dgm:pt>
    <dgm:pt modelId="{CAC5F2BE-CCD1-4D2F-B4AF-F543D314A259}">
      <dgm:prSet phldrT="[Text]"/>
      <dgm:spPr/>
      <dgm:t>
        <a:bodyPr/>
        <a:lstStyle/>
        <a:p>
          <a:r>
            <a:rPr lang="cs-CZ" b="0" i="0" dirty="0"/>
            <a:t>Písemná pracovní smlouva </a:t>
          </a:r>
          <a:endParaRPr lang="en-US" dirty="0"/>
        </a:p>
      </dgm:t>
    </dgm:pt>
    <dgm:pt modelId="{B9DBB121-F995-480C-B97A-C7D08B3CB07C}" type="parTrans" cxnId="{7D72C8CE-2783-4FB9-9FD4-4EDE7567607B}">
      <dgm:prSet/>
      <dgm:spPr/>
      <dgm:t>
        <a:bodyPr/>
        <a:lstStyle/>
        <a:p>
          <a:endParaRPr lang="en-US"/>
        </a:p>
      </dgm:t>
    </dgm:pt>
    <dgm:pt modelId="{6B3F8566-4BEF-4811-8291-5271DC198391}" type="sibTrans" cxnId="{7D72C8CE-2783-4FB9-9FD4-4EDE7567607B}">
      <dgm:prSet/>
      <dgm:spPr/>
      <dgm:t>
        <a:bodyPr/>
        <a:lstStyle/>
        <a:p>
          <a:endParaRPr lang="en-US"/>
        </a:p>
      </dgm:t>
    </dgm:pt>
    <dgm:pt modelId="{D9200ACA-5943-4963-AD44-2D7FE544EC28}">
      <dgm:prSet phldrT="[Text]"/>
      <dgm:spPr/>
      <dgm:t>
        <a:bodyPr/>
        <a:lstStyle/>
        <a:p>
          <a:r>
            <a:rPr lang="cs-CZ" dirty="0"/>
            <a:t>Jmenováním</a:t>
          </a:r>
          <a:endParaRPr lang="en-US" dirty="0"/>
        </a:p>
      </dgm:t>
    </dgm:pt>
    <dgm:pt modelId="{EBB510A8-20C7-4BB5-8524-3B1AD6336591}" type="parTrans" cxnId="{EB7EB8C4-7C16-4810-BA24-E01929ECBB5D}">
      <dgm:prSet/>
      <dgm:spPr/>
      <dgm:t>
        <a:bodyPr/>
        <a:lstStyle/>
        <a:p>
          <a:endParaRPr lang="en-US"/>
        </a:p>
      </dgm:t>
    </dgm:pt>
    <dgm:pt modelId="{C03F361A-7136-4569-8AB4-B11E2B3D0358}" type="sibTrans" cxnId="{EB7EB8C4-7C16-4810-BA24-E01929ECBB5D}">
      <dgm:prSet/>
      <dgm:spPr/>
      <dgm:t>
        <a:bodyPr/>
        <a:lstStyle/>
        <a:p>
          <a:endParaRPr lang="en-US"/>
        </a:p>
      </dgm:t>
    </dgm:pt>
    <dgm:pt modelId="{C7B3C4AD-9E51-40B5-81D4-F1A74141DFE7}">
      <dgm:prSet phldrT="[Text]"/>
      <dgm:spPr/>
      <dgm:t>
        <a:bodyPr/>
        <a:lstStyle/>
        <a:p>
          <a:r>
            <a:rPr lang="cs-CZ" dirty="0"/>
            <a:t>      </a:t>
          </a:r>
          <a:endParaRPr lang="en-US" dirty="0"/>
        </a:p>
      </dgm:t>
    </dgm:pt>
    <dgm:pt modelId="{0A47930E-8E45-4F67-B250-909F652701D7}" type="parTrans" cxnId="{66AA6732-48F1-40B3-B3EA-4E48C823032B}">
      <dgm:prSet/>
      <dgm:spPr/>
      <dgm:t>
        <a:bodyPr/>
        <a:lstStyle/>
        <a:p>
          <a:endParaRPr lang="en-US"/>
        </a:p>
      </dgm:t>
    </dgm:pt>
    <dgm:pt modelId="{44C246AC-8CA1-47AA-8B07-A41CCEAE6194}" type="sibTrans" cxnId="{66AA6732-48F1-40B3-B3EA-4E48C823032B}">
      <dgm:prSet/>
      <dgm:spPr/>
      <dgm:t>
        <a:bodyPr/>
        <a:lstStyle/>
        <a:p>
          <a:endParaRPr lang="en-US"/>
        </a:p>
      </dgm:t>
    </dgm:pt>
    <dgm:pt modelId="{232ECAC7-6223-42C1-BC3A-25DEA93EBA4A}">
      <dgm:prSet phldrT="[Text]"/>
      <dgm:spPr/>
      <dgm:t>
        <a:bodyPr/>
        <a:lstStyle/>
        <a:p>
          <a:r>
            <a:rPr lang="cs-CZ" b="0" i="0" dirty="0"/>
            <a:t>Písemná forma jmenování se doporučuje </a:t>
          </a:r>
          <a:endParaRPr lang="en-US" dirty="0"/>
        </a:p>
      </dgm:t>
    </dgm:pt>
    <dgm:pt modelId="{3D617A8B-B85C-4886-AD87-67530C60CC47}" type="parTrans" cxnId="{C604C720-41A3-432D-AC8C-64197F012F17}">
      <dgm:prSet/>
      <dgm:spPr/>
      <dgm:t>
        <a:bodyPr/>
        <a:lstStyle/>
        <a:p>
          <a:endParaRPr lang="en-US"/>
        </a:p>
      </dgm:t>
    </dgm:pt>
    <dgm:pt modelId="{72EF335C-5CEE-4CD9-8ABB-10A1415E210E}" type="sibTrans" cxnId="{C604C720-41A3-432D-AC8C-64197F012F17}">
      <dgm:prSet/>
      <dgm:spPr/>
      <dgm:t>
        <a:bodyPr/>
        <a:lstStyle/>
        <a:p>
          <a:endParaRPr lang="en-US"/>
        </a:p>
      </dgm:t>
    </dgm:pt>
    <dgm:pt modelId="{E40555B3-A14C-49FE-9E82-19CDD13F83D5}">
      <dgm:prSet phldrT="[Text]"/>
      <dgm:spPr/>
      <dgm:t>
        <a:bodyPr/>
        <a:lstStyle/>
        <a:p>
          <a:r>
            <a:rPr lang="cs-CZ" dirty="0"/>
            <a:t>Přijetí do služebního poměru</a:t>
          </a:r>
          <a:endParaRPr lang="en-US" dirty="0"/>
        </a:p>
      </dgm:t>
    </dgm:pt>
    <dgm:pt modelId="{32FF42D3-F822-447F-AA43-548C1D75B14F}" type="parTrans" cxnId="{B00EE951-27A2-4B7B-A72E-8C4F9E488BDF}">
      <dgm:prSet/>
      <dgm:spPr/>
      <dgm:t>
        <a:bodyPr/>
        <a:lstStyle/>
        <a:p>
          <a:endParaRPr lang="en-US"/>
        </a:p>
      </dgm:t>
    </dgm:pt>
    <dgm:pt modelId="{A363A381-B96D-434B-90E5-192CF4592FF9}" type="sibTrans" cxnId="{B00EE951-27A2-4B7B-A72E-8C4F9E488BDF}">
      <dgm:prSet/>
      <dgm:spPr/>
      <dgm:t>
        <a:bodyPr/>
        <a:lstStyle/>
        <a:p>
          <a:endParaRPr lang="en-US"/>
        </a:p>
      </dgm:t>
    </dgm:pt>
    <dgm:pt modelId="{B125D0EE-7ED3-4652-988B-462392CDF95E}">
      <dgm:prSet phldrT="[Text]"/>
      <dgm:spPr/>
      <dgm:t>
        <a:bodyPr/>
        <a:lstStyle/>
        <a:p>
          <a:r>
            <a:rPr lang="cs-CZ" dirty="0"/>
            <a:t>      </a:t>
          </a:r>
          <a:endParaRPr lang="en-US" dirty="0"/>
        </a:p>
      </dgm:t>
    </dgm:pt>
    <dgm:pt modelId="{20AA778B-36B0-4096-B16C-27E383B11117}" type="parTrans" cxnId="{F05FDC2C-566A-4B1D-94C5-BC66858C131E}">
      <dgm:prSet/>
      <dgm:spPr/>
      <dgm:t>
        <a:bodyPr/>
        <a:lstStyle/>
        <a:p>
          <a:endParaRPr lang="en-US"/>
        </a:p>
      </dgm:t>
    </dgm:pt>
    <dgm:pt modelId="{C5835B12-FC4E-4517-95F6-BBC14EFB7586}" type="sibTrans" cxnId="{F05FDC2C-566A-4B1D-94C5-BC66858C131E}">
      <dgm:prSet/>
      <dgm:spPr/>
      <dgm:t>
        <a:bodyPr/>
        <a:lstStyle/>
        <a:p>
          <a:endParaRPr lang="en-US"/>
        </a:p>
      </dgm:t>
    </dgm:pt>
    <dgm:pt modelId="{81171697-1E68-4A62-B5AE-A28CDF18B094}">
      <dgm:prSet phldrT="[Text]"/>
      <dgm:spPr/>
      <dgm:t>
        <a:bodyPr/>
        <a:lstStyle/>
        <a:p>
          <a:r>
            <a:rPr lang="cs-CZ" b="0" i="0" dirty="0"/>
            <a:t>Státní zaměstnanci vykonávající státní správu, o nichž zákon nestanoví, že jsou jmenováni </a:t>
          </a:r>
          <a:endParaRPr lang="en-US" dirty="0"/>
        </a:p>
      </dgm:t>
    </dgm:pt>
    <dgm:pt modelId="{B2320F05-F659-42A9-ACAE-331CBD117A74}" type="parTrans" cxnId="{C9F0C7FC-9462-420A-9811-6D0518FCC9FF}">
      <dgm:prSet/>
      <dgm:spPr/>
      <dgm:t>
        <a:bodyPr/>
        <a:lstStyle/>
        <a:p>
          <a:endParaRPr lang="en-US"/>
        </a:p>
      </dgm:t>
    </dgm:pt>
    <dgm:pt modelId="{BB7A8F98-0C7B-4EA4-AE94-FCED0CFDD35C}" type="sibTrans" cxnId="{C9F0C7FC-9462-420A-9811-6D0518FCC9FF}">
      <dgm:prSet/>
      <dgm:spPr/>
      <dgm:t>
        <a:bodyPr/>
        <a:lstStyle/>
        <a:p>
          <a:endParaRPr lang="en-US"/>
        </a:p>
      </dgm:t>
    </dgm:pt>
    <dgm:pt modelId="{1742079E-CB2C-4109-9644-5718F7DCD1B5}">
      <dgm:prSet phldrT="[Text]"/>
      <dgm:spPr/>
      <dgm:t>
        <a:bodyPr/>
        <a:lstStyle/>
        <a:p>
          <a:r>
            <a:rPr lang="cs-CZ" dirty="0"/>
            <a:t>Vždy v soukromé sféře </a:t>
          </a:r>
          <a:endParaRPr lang="en-US" dirty="0"/>
        </a:p>
      </dgm:t>
    </dgm:pt>
    <dgm:pt modelId="{B48D945B-E2A5-4C75-A800-B2FDBB7B6BF1}" type="parTrans" cxnId="{143265B2-8EE2-41D5-B63D-8883F6BA11A0}">
      <dgm:prSet/>
      <dgm:spPr/>
      <dgm:t>
        <a:bodyPr/>
        <a:lstStyle/>
        <a:p>
          <a:endParaRPr lang="en-US"/>
        </a:p>
      </dgm:t>
    </dgm:pt>
    <dgm:pt modelId="{F7228308-82D6-413E-A206-007C7B02E654}" type="sibTrans" cxnId="{143265B2-8EE2-41D5-B63D-8883F6BA11A0}">
      <dgm:prSet/>
      <dgm:spPr/>
      <dgm:t>
        <a:bodyPr/>
        <a:lstStyle/>
        <a:p>
          <a:endParaRPr lang="en-US"/>
        </a:p>
      </dgm:t>
    </dgm:pt>
    <dgm:pt modelId="{1376A6E5-BF5E-44D1-9566-5C604D063EBC}">
      <dgm:prSet phldrT="[Text]"/>
      <dgm:spPr/>
      <dgm:t>
        <a:bodyPr/>
        <a:lstStyle/>
        <a:p>
          <a:r>
            <a:rPr lang="cs-CZ" dirty="0"/>
            <a:t>Některé pozice ve veřejné sféře (spíše ne vedoucí, ne vykonávající státní správu) </a:t>
          </a:r>
          <a:endParaRPr lang="en-US" dirty="0"/>
        </a:p>
      </dgm:t>
    </dgm:pt>
    <dgm:pt modelId="{772197D8-379B-4D44-B70A-34CA1BA5A9C4}" type="parTrans" cxnId="{2B8B1B12-B2BB-4570-910D-C61AB5E1ED02}">
      <dgm:prSet/>
      <dgm:spPr/>
      <dgm:t>
        <a:bodyPr/>
        <a:lstStyle/>
        <a:p>
          <a:endParaRPr lang="en-US"/>
        </a:p>
      </dgm:t>
    </dgm:pt>
    <dgm:pt modelId="{8A2E5338-BC26-4203-B6F6-18C76F5E4792}" type="sibTrans" cxnId="{2B8B1B12-B2BB-4570-910D-C61AB5E1ED02}">
      <dgm:prSet/>
      <dgm:spPr/>
      <dgm:t>
        <a:bodyPr/>
        <a:lstStyle/>
        <a:p>
          <a:endParaRPr lang="en-US"/>
        </a:p>
      </dgm:t>
    </dgm:pt>
    <dgm:pt modelId="{B706EDE0-0189-4EFB-9A8F-FBC947A90CE2}">
      <dgm:prSet phldrT="[Text]"/>
      <dgm:spPr/>
      <dgm:t>
        <a:bodyPr/>
        <a:lstStyle/>
        <a:p>
          <a:r>
            <a:rPr lang="cs-CZ" dirty="0"/>
            <a:t>Vedoucí pozice ve státní sféře výslovně stanovené právním předpisem </a:t>
          </a:r>
          <a:endParaRPr lang="en-US" dirty="0"/>
        </a:p>
      </dgm:t>
    </dgm:pt>
    <dgm:pt modelId="{C50DA355-161F-4989-96A0-300EB95A59C4}" type="parTrans" cxnId="{236F2E44-3666-431B-ACA1-AF212F189E01}">
      <dgm:prSet/>
      <dgm:spPr/>
      <dgm:t>
        <a:bodyPr/>
        <a:lstStyle/>
        <a:p>
          <a:endParaRPr lang="en-US"/>
        </a:p>
      </dgm:t>
    </dgm:pt>
    <dgm:pt modelId="{C1B3059F-F04C-4B3F-9186-93439BF497AC}" type="sibTrans" cxnId="{236F2E44-3666-431B-ACA1-AF212F189E01}">
      <dgm:prSet/>
      <dgm:spPr/>
      <dgm:t>
        <a:bodyPr/>
        <a:lstStyle/>
        <a:p>
          <a:endParaRPr lang="en-US"/>
        </a:p>
      </dgm:t>
    </dgm:pt>
    <dgm:pt modelId="{394977B3-C16D-4611-8423-DAAB2F1807E9}">
      <dgm:prSet phldrT="[Text]"/>
      <dgm:spPr/>
      <dgm:t>
        <a:bodyPr/>
        <a:lstStyle/>
        <a:p>
          <a:r>
            <a:rPr lang="cs-CZ" dirty="0"/>
            <a:t>V soukromé sféře se jmenují orgány společností – jim ale nevzniká pracovní poměr! </a:t>
          </a:r>
          <a:endParaRPr lang="en-US" dirty="0"/>
        </a:p>
      </dgm:t>
    </dgm:pt>
    <dgm:pt modelId="{9B2B1219-5117-4B0A-8C01-0A1C720928E0}" type="parTrans" cxnId="{F8F1A53B-238B-4FDE-8AC8-C48FFF06AF8E}">
      <dgm:prSet/>
      <dgm:spPr/>
      <dgm:t>
        <a:bodyPr/>
        <a:lstStyle/>
        <a:p>
          <a:endParaRPr lang="en-US"/>
        </a:p>
      </dgm:t>
    </dgm:pt>
    <dgm:pt modelId="{0925DBD0-82B1-420A-940B-AD033BD1E270}" type="sibTrans" cxnId="{F8F1A53B-238B-4FDE-8AC8-C48FFF06AF8E}">
      <dgm:prSet/>
      <dgm:spPr/>
      <dgm:t>
        <a:bodyPr/>
        <a:lstStyle/>
        <a:p>
          <a:endParaRPr lang="en-US"/>
        </a:p>
      </dgm:t>
    </dgm:pt>
    <dgm:pt modelId="{55667B8D-3846-44A6-A033-0D31411DA84A}">
      <dgm:prSet phldrT="[Text]"/>
      <dgm:spPr/>
      <dgm:t>
        <a:bodyPr/>
        <a:lstStyle/>
        <a:p>
          <a:r>
            <a:rPr lang="cs-CZ" dirty="0"/>
            <a:t>Odvolání </a:t>
          </a:r>
          <a:endParaRPr lang="en-US" dirty="0"/>
        </a:p>
      </dgm:t>
    </dgm:pt>
    <dgm:pt modelId="{4EC329CC-7474-4D02-9A64-26A4E335273B}" type="parTrans" cxnId="{E355F9B8-2B9B-435B-A7DC-9248CDF2AED6}">
      <dgm:prSet/>
      <dgm:spPr/>
      <dgm:t>
        <a:bodyPr/>
        <a:lstStyle/>
        <a:p>
          <a:endParaRPr lang="en-US"/>
        </a:p>
      </dgm:t>
    </dgm:pt>
    <dgm:pt modelId="{E472E84E-670D-4909-BB89-467539352779}" type="sibTrans" cxnId="{E355F9B8-2B9B-435B-A7DC-9248CDF2AED6}">
      <dgm:prSet/>
      <dgm:spPr/>
      <dgm:t>
        <a:bodyPr/>
        <a:lstStyle/>
        <a:p>
          <a:endParaRPr lang="en-US"/>
        </a:p>
      </dgm:t>
    </dgm:pt>
    <dgm:pt modelId="{66E09780-CB92-4BC2-9D12-CD9D7E1DA511}">
      <dgm:prSet phldrT="[Text]"/>
      <dgm:spPr/>
      <dgm:t>
        <a:bodyPr/>
        <a:lstStyle/>
        <a:p>
          <a:r>
            <a:rPr lang="cs-CZ" dirty="0"/>
            <a:t>Formální proces (žádost, rozhodnutí, slib, výběrové řízení, úřednická zkouška) </a:t>
          </a:r>
          <a:endParaRPr lang="en-US" dirty="0"/>
        </a:p>
      </dgm:t>
    </dgm:pt>
    <dgm:pt modelId="{C8B473D5-3A19-4585-9B2D-AD2CBFE64FBD}" type="parTrans" cxnId="{01A5F0AC-1148-4D75-91CE-9A9370A93250}">
      <dgm:prSet/>
      <dgm:spPr/>
      <dgm:t>
        <a:bodyPr/>
        <a:lstStyle/>
        <a:p>
          <a:endParaRPr lang="en-US"/>
        </a:p>
      </dgm:t>
    </dgm:pt>
    <dgm:pt modelId="{F7E4766A-F18C-49B2-B4CC-2630B26FA171}" type="sibTrans" cxnId="{01A5F0AC-1148-4D75-91CE-9A9370A93250}">
      <dgm:prSet/>
      <dgm:spPr/>
      <dgm:t>
        <a:bodyPr/>
        <a:lstStyle/>
        <a:p>
          <a:endParaRPr lang="en-US"/>
        </a:p>
      </dgm:t>
    </dgm:pt>
    <dgm:pt modelId="{4E8671A5-70D1-487F-8781-C095C3983432}">
      <dgm:prSet phldrT="[Text]"/>
      <dgm:spPr/>
      <dgm:t>
        <a:bodyPr/>
        <a:lstStyle/>
        <a:p>
          <a:r>
            <a:rPr lang="cs-CZ" dirty="0"/>
            <a:t>Skončení na základě rozhodnutí, žádosti, ze zákona </a:t>
          </a:r>
          <a:endParaRPr lang="en-US" dirty="0"/>
        </a:p>
      </dgm:t>
    </dgm:pt>
    <dgm:pt modelId="{B2A8BFA7-99E1-417D-BAB6-EBEBB2D6D973}" type="parTrans" cxnId="{B839317F-62ED-43FA-AB5B-C8143285DD77}">
      <dgm:prSet/>
      <dgm:spPr/>
      <dgm:t>
        <a:bodyPr/>
        <a:lstStyle/>
        <a:p>
          <a:endParaRPr lang="en-US"/>
        </a:p>
      </dgm:t>
    </dgm:pt>
    <dgm:pt modelId="{9A0C59FE-5A84-43EC-BD80-85A10E0CE32B}" type="sibTrans" cxnId="{B839317F-62ED-43FA-AB5B-C8143285DD77}">
      <dgm:prSet/>
      <dgm:spPr/>
      <dgm:t>
        <a:bodyPr/>
        <a:lstStyle/>
        <a:p>
          <a:endParaRPr lang="en-US"/>
        </a:p>
      </dgm:t>
    </dgm:pt>
    <dgm:pt modelId="{85F0CABB-409D-45DE-89D7-29CC133A51B6}">
      <dgm:prSet phldrT="[Text]"/>
      <dgm:spPr/>
      <dgm:t>
        <a:bodyPr/>
        <a:lstStyle/>
        <a:p>
          <a:r>
            <a:rPr lang="cs-CZ" dirty="0"/>
            <a:t>Skončení výpovědí, dohodou, okamžitým zrušením, uplynutím doby... </a:t>
          </a:r>
          <a:endParaRPr lang="en-US" dirty="0"/>
        </a:p>
      </dgm:t>
    </dgm:pt>
    <dgm:pt modelId="{EED38906-2E64-44DE-ADCF-BB3A65DDAEE8}" type="parTrans" cxnId="{C6B86334-D081-4A60-9314-68A74709C211}">
      <dgm:prSet/>
      <dgm:spPr/>
      <dgm:t>
        <a:bodyPr/>
        <a:lstStyle/>
        <a:p>
          <a:endParaRPr lang="en-US"/>
        </a:p>
      </dgm:t>
    </dgm:pt>
    <dgm:pt modelId="{3361E082-FC2A-42E5-B20C-C7A36BFF42AA}" type="sibTrans" cxnId="{C6B86334-D081-4A60-9314-68A74709C211}">
      <dgm:prSet/>
      <dgm:spPr/>
      <dgm:t>
        <a:bodyPr/>
        <a:lstStyle/>
        <a:p>
          <a:endParaRPr lang="en-US"/>
        </a:p>
      </dgm:t>
    </dgm:pt>
    <dgm:pt modelId="{D0F11D6D-BB3A-4766-84F1-8B0C3CC8BF3F}" type="pres">
      <dgm:prSet presAssocID="{CD14B453-BB97-4A89-B47A-0B3BC64C3910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332971FB-500B-4E4B-A6C7-347B56C5DFF9}" type="pres">
      <dgm:prSet presAssocID="{B2312D53-C669-471C-A360-0DD252C969F8}" presName="composite" presStyleCnt="0"/>
      <dgm:spPr/>
    </dgm:pt>
    <dgm:pt modelId="{42A8A46F-26AD-41B4-BC04-F2A1037CD08B}" type="pres">
      <dgm:prSet presAssocID="{B2312D53-C669-471C-A360-0DD252C969F8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299BAB9A-CFD6-4041-A48C-59900889F4CC}" type="pres">
      <dgm:prSet presAssocID="{B2312D53-C669-471C-A360-0DD252C969F8}" presName="Parent" presStyleLbl="alignNode1" presStyleIdx="0" presStyleCnt="3" custScaleX="137661" custLinFactNeighborX="-24553" custLinFactNeighborY="-112">
        <dgm:presLayoutVars>
          <dgm:chMax val="3"/>
          <dgm:chPref val="3"/>
          <dgm:bulletEnabled val="1"/>
        </dgm:presLayoutVars>
      </dgm:prSet>
      <dgm:spPr/>
    </dgm:pt>
    <dgm:pt modelId="{E55A0E75-80C7-49A6-BA08-2A4FED37F453}" type="pres">
      <dgm:prSet presAssocID="{B2312D53-C669-471C-A360-0DD252C969F8}" presName="Accent" presStyleLbl="parChTrans1D1" presStyleIdx="0" presStyleCnt="3"/>
      <dgm:spPr/>
    </dgm:pt>
    <dgm:pt modelId="{BCD75390-4D50-48F9-9268-5E65187FAD54}" type="pres">
      <dgm:prSet presAssocID="{B2312D53-C669-471C-A360-0DD252C969F8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890A3EA-CE5C-4C89-AB94-2E9135BF8AAC}" type="pres">
      <dgm:prSet presAssocID="{A8044E39-4A35-42E4-9167-68746D981703}" presName="sibTrans" presStyleCnt="0"/>
      <dgm:spPr/>
    </dgm:pt>
    <dgm:pt modelId="{22AF9019-2A61-4CBB-8CE9-66ACE69BFA9D}" type="pres">
      <dgm:prSet presAssocID="{D9200ACA-5943-4963-AD44-2D7FE544EC28}" presName="composite" presStyleCnt="0"/>
      <dgm:spPr/>
    </dgm:pt>
    <dgm:pt modelId="{BF111444-4E09-455B-A291-C65F9206ECCA}" type="pres">
      <dgm:prSet presAssocID="{D9200ACA-5943-4963-AD44-2D7FE544EC2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6842721-F4F6-408E-A6EE-AA7136E22AA7}" type="pres">
      <dgm:prSet presAssocID="{D9200ACA-5943-4963-AD44-2D7FE544EC28}" presName="Parent" presStyleLbl="alignNode1" presStyleIdx="1" presStyleCnt="3" custScaleX="144454">
        <dgm:presLayoutVars>
          <dgm:chMax val="3"/>
          <dgm:chPref val="3"/>
          <dgm:bulletEnabled val="1"/>
        </dgm:presLayoutVars>
      </dgm:prSet>
      <dgm:spPr/>
    </dgm:pt>
    <dgm:pt modelId="{9783EA14-31D5-42D4-A87A-0E0CED26CFE1}" type="pres">
      <dgm:prSet presAssocID="{D9200ACA-5943-4963-AD44-2D7FE544EC28}" presName="Accent" presStyleLbl="parChTrans1D1" presStyleIdx="1" presStyleCnt="3"/>
      <dgm:spPr/>
    </dgm:pt>
    <dgm:pt modelId="{E44AD3FC-39DE-4619-A5E7-60DA2AAF4DA7}" type="pres">
      <dgm:prSet presAssocID="{D9200ACA-5943-4963-AD44-2D7FE544EC2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38D2C803-0019-43E3-A2E3-E1938CED2CCF}" type="pres">
      <dgm:prSet presAssocID="{C03F361A-7136-4569-8AB4-B11E2B3D0358}" presName="sibTrans" presStyleCnt="0"/>
      <dgm:spPr/>
    </dgm:pt>
    <dgm:pt modelId="{F518A7CD-F259-4E8F-9F8C-528A3144B3E1}" type="pres">
      <dgm:prSet presAssocID="{E40555B3-A14C-49FE-9E82-19CDD13F83D5}" presName="composite" presStyleCnt="0"/>
      <dgm:spPr/>
    </dgm:pt>
    <dgm:pt modelId="{29F746D2-F6CA-405C-B97A-AEF38793A079}" type="pres">
      <dgm:prSet presAssocID="{E40555B3-A14C-49FE-9E82-19CDD13F83D5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DC98B4E-CF9C-41BD-A5D8-6B7FF52DB65F}" type="pres">
      <dgm:prSet presAssocID="{E40555B3-A14C-49FE-9E82-19CDD13F83D5}" presName="Parent" presStyleLbl="alignNode1" presStyleIdx="2" presStyleCnt="3" custScaleX="144454">
        <dgm:presLayoutVars>
          <dgm:chMax val="3"/>
          <dgm:chPref val="3"/>
          <dgm:bulletEnabled val="1"/>
        </dgm:presLayoutVars>
      </dgm:prSet>
      <dgm:spPr/>
    </dgm:pt>
    <dgm:pt modelId="{0EC9B5F9-AB7C-4A99-B648-BE88E88C1E44}" type="pres">
      <dgm:prSet presAssocID="{E40555B3-A14C-49FE-9E82-19CDD13F83D5}" presName="Accent" presStyleLbl="parChTrans1D1" presStyleIdx="2" presStyleCnt="3"/>
      <dgm:spPr/>
    </dgm:pt>
    <dgm:pt modelId="{F9440D8B-66A0-47AD-B000-761D1DF3BE15}" type="pres">
      <dgm:prSet presAssocID="{E40555B3-A14C-49FE-9E82-19CDD13F83D5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3A03708-BD48-45E4-9B6C-65D0815FC3E2}" type="presOf" srcId="{66E09780-CB92-4BC2-9D12-CD9D7E1DA511}" destId="{F9440D8B-66A0-47AD-B000-761D1DF3BE15}" srcOrd="0" destOrd="1" presId="urn:microsoft.com/office/officeart/2011/layout/TabList"/>
    <dgm:cxn modelId="{3A1AB40B-9CE5-4CA7-A416-C98AA7B294F3}" type="presOf" srcId="{55667B8D-3846-44A6-A033-0D31411DA84A}" destId="{E44AD3FC-39DE-4619-A5E7-60DA2AAF4DA7}" srcOrd="0" destOrd="3" presId="urn:microsoft.com/office/officeart/2011/layout/TabList"/>
    <dgm:cxn modelId="{2B8B1B12-B2BB-4570-910D-C61AB5E1ED02}" srcId="{B2312D53-C669-471C-A360-0DD252C969F8}" destId="{1376A6E5-BF5E-44D1-9566-5C604D063EBC}" srcOrd="3" destOrd="0" parTransId="{772197D8-379B-4D44-B70A-34CA1BA5A9C4}" sibTransId="{8A2E5338-BC26-4203-B6F6-18C76F5E4792}"/>
    <dgm:cxn modelId="{C604C720-41A3-432D-AC8C-64197F012F17}" srcId="{D9200ACA-5943-4963-AD44-2D7FE544EC28}" destId="{232ECAC7-6223-42C1-BC3A-25DEA93EBA4A}" srcOrd="1" destOrd="0" parTransId="{3D617A8B-B85C-4886-AD87-67530C60CC47}" sibTransId="{72EF335C-5CEE-4CD9-8ABB-10A1415E210E}"/>
    <dgm:cxn modelId="{F05FDC2C-566A-4B1D-94C5-BC66858C131E}" srcId="{E40555B3-A14C-49FE-9E82-19CDD13F83D5}" destId="{B125D0EE-7ED3-4652-988B-462392CDF95E}" srcOrd="0" destOrd="0" parTransId="{20AA778B-36B0-4096-B16C-27E383B11117}" sibTransId="{C5835B12-FC4E-4517-95F6-BBC14EFB7586}"/>
    <dgm:cxn modelId="{66AA6732-48F1-40B3-B3EA-4E48C823032B}" srcId="{D9200ACA-5943-4963-AD44-2D7FE544EC28}" destId="{C7B3C4AD-9E51-40B5-81D4-F1A74141DFE7}" srcOrd="0" destOrd="0" parTransId="{0A47930E-8E45-4F67-B250-909F652701D7}" sibTransId="{44C246AC-8CA1-47AA-8B07-A41CCEAE6194}"/>
    <dgm:cxn modelId="{C6B86334-D081-4A60-9314-68A74709C211}" srcId="{B2312D53-C669-471C-A360-0DD252C969F8}" destId="{85F0CABB-409D-45DE-89D7-29CC133A51B6}" srcOrd="4" destOrd="0" parTransId="{EED38906-2E64-44DE-ADCF-BB3A65DDAEE8}" sibTransId="{3361E082-FC2A-42E5-B20C-C7A36BFF42AA}"/>
    <dgm:cxn modelId="{B6AF8B39-F111-4C88-AD20-CE5E8B999110}" type="presOf" srcId="{394977B3-C16D-4611-8423-DAAB2F1807E9}" destId="{E44AD3FC-39DE-4619-A5E7-60DA2AAF4DA7}" srcOrd="0" destOrd="2" presId="urn:microsoft.com/office/officeart/2011/layout/TabList"/>
    <dgm:cxn modelId="{F8F1A53B-238B-4FDE-8AC8-C48FFF06AF8E}" srcId="{D9200ACA-5943-4963-AD44-2D7FE544EC28}" destId="{394977B3-C16D-4611-8423-DAAB2F1807E9}" srcOrd="3" destOrd="0" parTransId="{9B2B1219-5117-4B0A-8C01-0A1C720928E0}" sibTransId="{0925DBD0-82B1-420A-940B-AD033BD1E270}"/>
    <dgm:cxn modelId="{C9D5183F-3E95-4E6F-8A94-B3F38B8A5E6E}" type="presOf" srcId="{4E8671A5-70D1-487F-8781-C095C3983432}" destId="{F9440D8B-66A0-47AD-B000-761D1DF3BE15}" srcOrd="0" destOrd="2" presId="urn:microsoft.com/office/officeart/2011/layout/TabList"/>
    <dgm:cxn modelId="{236F2E44-3666-431B-ACA1-AF212F189E01}" srcId="{D9200ACA-5943-4963-AD44-2D7FE544EC28}" destId="{B706EDE0-0189-4EFB-9A8F-FBC947A90CE2}" srcOrd="2" destOrd="0" parTransId="{C50DA355-161F-4989-96A0-300EB95A59C4}" sibTransId="{C1B3059F-F04C-4B3F-9186-93439BF497AC}"/>
    <dgm:cxn modelId="{B8AB9A47-D9AE-4869-B6BE-BBE1FED3726E}" type="presOf" srcId="{81171697-1E68-4A62-B5AE-A28CDF18B094}" destId="{F9440D8B-66A0-47AD-B000-761D1DF3BE15}" srcOrd="0" destOrd="0" presId="urn:microsoft.com/office/officeart/2011/layout/TabList"/>
    <dgm:cxn modelId="{C73BE54C-E43C-45CB-8577-2B3117A45981}" type="presOf" srcId="{D9200ACA-5943-4963-AD44-2D7FE544EC28}" destId="{F6842721-F4F6-408E-A6EE-AA7136E22AA7}" srcOrd="0" destOrd="0" presId="urn:microsoft.com/office/officeart/2011/layout/TabList"/>
    <dgm:cxn modelId="{3BF5954D-7110-43B2-B617-F21A62AAA212}" type="presOf" srcId="{1376A6E5-BF5E-44D1-9566-5C604D063EBC}" destId="{BCD75390-4D50-48F9-9268-5E65187FAD54}" srcOrd="0" destOrd="2" presId="urn:microsoft.com/office/officeart/2011/layout/TabList"/>
    <dgm:cxn modelId="{9F8B6A4F-2E9D-42A5-A96C-CCD2DFF74DE6}" type="presOf" srcId="{CAC5F2BE-CCD1-4D2F-B4AF-F543D314A259}" destId="{BCD75390-4D50-48F9-9268-5E65187FAD54}" srcOrd="0" destOrd="0" presId="urn:microsoft.com/office/officeart/2011/layout/TabList"/>
    <dgm:cxn modelId="{B00EE951-27A2-4B7B-A72E-8C4F9E488BDF}" srcId="{CD14B453-BB97-4A89-B47A-0B3BC64C3910}" destId="{E40555B3-A14C-49FE-9E82-19CDD13F83D5}" srcOrd="2" destOrd="0" parTransId="{32FF42D3-F822-447F-AA43-548C1D75B14F}" sibTransId="{A363A381-B96D-434B-90E5-192CF4592FF9}"/>
    <dgm:cxn modelId="{189FEE74-1C73-496E-A8BF-9C4E880E7B47}" type="presOf" srcId="{1742079E-CB2C-4109-9644-5718F7DCD1B5}" destId="{BCD75390-4D50-48F9-9268-5E65187FAD54}" srcOrd="0" destOrd="1" presId="urn:microsoft.com/office/officeart/2011/layout/TabList"/>
    <dgm:cxn modelId="{C026A77D-4660-4CA0-85CA-E226E67E50F0}" type="presOf" srcId="{CD14B453-BB97-4A89-B47A-0B3BC64C3910}" destId="{D0F11D6D-BB3A-4766-84F1-8B0C3CC8BF3F}" srcOrd="0" destOrd="0" presId="urn:microsoft.com/office/officeart/2011/layout/TabList"/>
    <dgm:cxn modelId="{B839317F-62ED-43FA-AB5B-C8143285DD77}" srcId="{E40555B3-A14C-49FE-9E82-19CDD13F83D5}" destId="{4E8671A5-70D1-487F-8781-C095C3983432}" srcOrd="3" destOrd="0" parTransId="{B2A8BFA7-99E1-417D-BAB6-EBEBB2D6D973}" sibTransId="{9A0C59FE-5A84-43EC-BD80-85A10E0CE32B}"/>
    <dgm:cxn modelId="{48EE508F-B85D-44AE-86A4-A978A0DBEBAE}" srcId="{B2312D53-C669-471C-A360-0DD252C969F8}" destId="{3D8D2011-F05B-48C3-8E5B-F4119FE0E74B}" srcOrd="0" destOrd="0" parTransId="{BC80C19D-5F06-4157-9162-44330056721F}" sibTransId="{0C416E79-7EB8-4A56-A594-1B3890112E2E}"/>
    <dgm:cxn modelId="{CEAAAE9D-696A-494B-994E-664748604D62}" type="presOf" srcId="{E40555B3-A14C-49FE-9E82-19CDD13F83D5}" destId="{CDC98B4E-CF9C-41BD-A5D8-6B7FF52DB65F}" srcOrd="0" destOrd="0" presId="urn:microsoft.com/office/officeart/2011/layout/TabList"/>
    <dgm:cxn modelId="{01A5F0AC-1148-4D75-91CE-9A9370A93250}" srcId="{E40555B3-A14C-49FE-9E82-19CDD13F83D5}" destId="{66E09780-CB92-4BC2-9D12-CD9D7E1DA511}" srcOrd="2" destOrd="0" parTransId="{C8B473D5-3A19-4585-9B2D-AD2CBFE64FBD}" sibTransId="{F7E4766A-F18C-49B2-B4CC-2630B26FA171}"/>
    <dgm:cxn modelId="{143265B2-8EE2-41D5-B63D-8883F6BA11A0}" srcId="{B2312D53-C669-471C-A360-0DD252C969F8}" destId="{1742079E-CB2C-4109-9644-5718F7DCD1B5}" srcOrd="2" destOrd="0" parTransId="{B48D945B-E2A5-4C75-A800-B2FDBB7B6BF1}" sibTransId="{F7228308-82D6-413E-A206-007C7B02E654}"/>
    <dgm:cxn modelId="{366102B8-C9E0-48B2-B55A-7158E82EBEF6}" type="presOf" srcId="{B2312D53-C669-471C-A360-0DD252C969F8}" destId="{299BAB9A-CFD6-4041-A48C-59900889F4CC}" srcOrd="0" destOrd="0" presId="urn:microsoft.com/office/officeart/2011/layout/TabList"/>
    <dgm:cxn modelId="{E355F9B8-2B9B-435B-A7DC-9248CDF2AED6}" srcId="{D9200ACA-5943-4963-AD44-2D7FE544EC28}" destId="{55667B8D-3846-44A6-A033-0D31411DA84A}" srcOrd="4" destOrd="0" parTransId="{4EC329CC-7474-4D02-9A64-26A4E335273B}" sibTransId="{E472E84E-670D-4909-BB89-467539352779}"/>
    <dgm:cxn modelId="{A224BEC0-49E9-4271-827E-B0291254BEA8}" type="presOf" srcId="{85F0CABB-409D-45DE-89D7-29CC133A51B6}" destId="{BCD75390-4D50-48F9-9268-5E65187FAD54}" srcOrd="0" destOrd="3" presId="urn:microsoft.com/office/officeart/2011/layout/TabList"/>
    <dgm:cxn modelId="{E676D5C2-4F31-47CA-A4A1-FA10BAB4D41A}" type="presOf" srcId="{232ECAC7-6223-42C1-BC3A-25DEA93EBA4A}" destId="{E44AD3FC-39DE-4619-A5E7-60DA2AAF4DA7}" srcOrd="0" destOrd="0" presId="urn:microsoft.com/office/officeart/2011/layout/TabList"/>
    <dgm:cxn modelId="{EB7EB8C4-7C16-4810-BA24-E01929ECBB5D}" srcId="{CD14B453-BB97-4A89-B47A-0B3BC64C3910}" destId="{D9200ACA-5943-4963-AD44-2D7FE544EC28}" srcOrd="1" destOrd="0" parTransId="{EBB510A8-20C7-4BB5-8524-3B1AD6336591}" sibTransId="{C03F361A-7136-4569-8AB4-B11E2B3D0358}"/>
    <dgm:cxn modelId="{7D72C8CE-2783-4FB9-9FD4-4EDE7567607B}" srcId="{B2312D53-C669-471C-A360-0DD252C969F8}" destId="{CAC5F2BE-CCD1-4D2F-B4AF-F543D314A259}" srcOrd="1" destOrd="0" parTransId="{B9DBB121-F995-480C-B97A-C7D08B3CB07C}" sibTransId="{6B3F8566-4BEF-4811-8291-5271DC198391}"/>
    <dgm:cxn modelId="{589DF2E5-B68E-4CA9-8049-2EF393EAAAFE}" type="presOf" srcId="{B125D0EE-7ED3-4652-988B-462392CDF95E}" destId="{29F746D2-F6CA-405C-B97A-AEF38793A079}" srcOrd="0" destOrd="0" presId="urn:microsoft.com/office/officeart/2011/layout/TabList"/>
    <dgm:cxn modelId="{116E29EC-9D8E-4B88-8B7B-5FC81BB15BA0}" srcId="{CD14B453-BB97-4A89-B47A-0B3BC64C3910}" destId="{B2312D53-C669-471C-A360-0DD252C969F8}" srcOrd="0" destOrd="0" parTransId="{BB2DD390-4297-4AF1-9F05-489162E9798F}" sibTransId="{A8044E39-4A35-42E4-9167-68746D981703}"/>
    <dgm:cxn modelId="{E0CD6DEC-AD87-47C4-A318-A8A00E753399}" type="presOf" srcId="{B706EDE0-0189-4EFB-9A8F-FBC947A90CE2}" destId="{E44AD3FC-39DE-4619-A5E7-60DA2AAF4DA7}" srcOrd="0" destOrd="1" presId="urn:microsoft.com/office/officeart/2011/layout/TabList"/>
    <dgm:cxn modelId="{BF5AA4F7-3F37-4B0C-89DB-F8F354980401}" type="presOf" srcId="{3D8D2011-F05B-48C3-8E5B-F4119FE0E74B}" destId="{42A8A46F-26AD-41B4-BC04-F2A1037CD08B}" srcOrd="0" destOrd="0" presId="urn:microsoft.com/office/officeart/2011/layout/TabList"/>
    <dgm:cxn modelId="{E0115AFA-9BC8-4E0B-9374-90D4F0E4BDD4}" type="presOf" srcId="{C7B3C4AD-9E51-40B5-81D4-F1A74141DFE7}" destId="{BF111444-4E09-455B-A291-C65F9206ECCA}" srcOrd="0" destOrd="0" presId="urn:microsoft.com/office/officeart/2011/layout/TabList"/>
    <dgm:cxn modelId="{C9F0C7FC-9462-420A-9811-6D0518FCC9FF}" srcId="{E40555B3-A14C-49FE-9E82-19CDD13F83D5}" destId="{81171697-1E68-4A62-B5AE-A28CDF18B094}" srcOrd="1" destOrd="0" parTransId="{B2320F05-F659-42A9-ACAE-331CBD117A74}" sibTransId="{BB7A8F98-0C7B-4EA4-AE94-FCED0CFDD35C}"/>
    <dgm:cxn modelId="{24DAE611-8AB5-48B1-B814-B737EB01D4EF}" type="presParOf" srcId="{D0F11D6D-BB3A-4766-84F1-8B0C3CC8BF3F}" destId="{332971FB-500B-4E4B-A6C7-347B56C5DFF9}" srcOrd="0" destOrd="0" presId="urn:microsoft.com/office/officeart/2011/layout/TabList"/>
    <dgm:cxn modelId="{A655FBB2-3C04-429B-8693-8993A2775318}" type="presParOf" srcId="{332971FB-500B-4E4B-A6C7-347B56C5DFF9}" destId="{42A8A46F-26AD-41B4-BC04-F2A1037CD08B}" srcOrd="0" destOrd="0" presId="urn:microsoft.com/office/officeart/2011/layout/TabList"/>
    <dgm:cxn modelId="{9EA2F1AA-2854-4719-8F7D-817B7C12ED52}" type="presParOf" srcId="{332971FB-500B-4E4B-A6C7-347B56C5DFF9}" destId="{299BAB9A-CFD6-4041-A48C-59900889F4CC}" srcOrd="1" destOrd="0" presId="urn:microsoft.com/office/officeart/2011/layout/TabList"/>
    <dgm:cxn modelId="{8B6C8E84-26EE-49B2-8BF6-C51303B0A1A4}" type="presParOf" srcId="{332971FB-500B-4E4B-A6C7-347B56C5DFF9}" destId="{E55A0E75-80C7-49A6-BA08-2A4FED37F453}" srcOrd="2" destOrd="0" presId="urn:microsoft.com/office/officeart/2011/layout/TabList"/>
    <dgm:cxn modelId="{77BAE7A8-CFA9-49A4-AB10-AA7041B6D53A}" type="presParOf" srcId="{D0F11D6D-BB3A-4766-84F1-8B0C3CC8BF3F}" destId="{BCD75390-4D50-48F9-9268-5E65187FAD54}" srcOrd="1" destOrd="0" presId="urn:microsoft.com/office/officeart/2011/layout/TabList"/>
    <dgm:cxn modelId="{02D36D0B-061E-4C2C-923C-4D838FC0CE79}" type="presParOf" srcId="{D0F11D6D-BB3A-4766-84F1-8B0C3CC8BF3F}" destId="{3890A3EA-CE5C-4C89-AB94-2E9135BF8AAC}" srcOrd="2" destOrd="0" presId="urn:microsoft.com/office/officeart/2011/layout/TabList"/>
    <dgm:cxn modelId="{0E2D667E-A156-4B00-8CA5-49B19B6E18E0}" type="presParOf" srcId="{D0F11D6D-BB3A-4766-84F1-8B0C3CC8BF3F}" destId="{22AF9019-2A61-4CBB-8CE9-66ACE69BFA9D}" srcOrd="3" destOrd="0" presId="urn:microsoft.com/office/officeart/2011/layout/TabList"/>
    <dgm:cxn modelId="{45787E75-8B0B-4E5D-98A9-538DC4C24BB1}" type="presParOf" srcId="{22AF9019-2A61-4CBB-8CE9-66ACE69BFA9D}" destId="{BF111444-4E09-455B-A291-C65F9206ECCA}" srcOrd="0" destOrd="0" presId="urn:microsoft.com/office/officeart/2011/layout/TabList"/>
    <dgm:cxn modelId="{D102D8FF-CE43-4993-9950-505D5BC1009D}" type="presParOf" srcId="{22AF9019-2A61-4CBB-8CE9-66ACE69BFA9D}" destId="{F6842721-F4F6-408E-A6EE-AA7136E22AA7}" srcOrd="1" destOrd="0" presId="urn:microsoft.com/office/officeart/2011/layout/TabList"/>
    <dgm:cxn modelId="{9E894445-B9A8-41D1-8B50-D90F03DFEFD0}" type="presParOf" srcId="{22AF9019-2A61-4CBB-8CE9-66ACE69BFA9D}" destId="{9783EA14-31D5-42D4-A87A-0E0CED26CFE1}" srcOrd="2" destOrd="0" presId="urn:microsoft.com/office/officeart/2011/layout/TabList"/>
    <dgm:cxn modelId="{86421264-59B5-4F6C-BE6A-294E80E18BA5}" type="presParOf" srcId="{D0F11D6D-BB3A-4766-84F1-8B0C3CC8BF3F}" destId="{E44AD3FC-39DE-4619-A5E7-60DA2AAF4DA7}" srcOrd="4" destOrd="0" presId="urn:microsoft.com/office/officeart/2011/layout/TabList"/>
    <dgm:cxn modelId="{0A6D2EEC-A0F5-454A-927A-C8AC861F2D83}" type="presParOf" srcId="{D0F11D6D-BB3A-4766-84F1-8B0C3CC8BF3F}" destId="{38D2C803-0019-43E3-A2E3-E1938CED2CCF}" srcOrd="5" destOrd="0" presId="urn:microsoft.com/office/officeart/2011/layout/TabList"/>
    <dgm:cxn modelId="{48459DCE-CA27-4A3A-9B1E-BF6A58DC7658}" type="presParOf" srcId="{D0F11D6D-BB3A-4766-84F1-8B0C3CC8BF3F}" destId="{F518A7CD-F259-4E8F-9F8C-528A3144B3E1}" srcOrd="6" destOrd="0" presId="urn:microsoft.com/office/officeart/2011/layout/TabList"/>
    <dgm:cxn modelId="{3A69D2EF-CD20-42C5-958E-1C23DDC90755}" type="presParOf" srcId="{F518A7CD-F259-4E8F-9F8C-528A3144B3E1}" destId="{29F746D2-F6CA-405C-B97A-AEF38793A079}" srcOrd="0" destOrd="0" presId="urn:microsoft.com/office/officeart/2011/layout/TabList"/>
    <dgm:cxn modelId="{0D90F406-7398-47B6-B293-0B81C7592079}" type="presParOf" srcId="{F518A7CD-F259-4E8F-9F8C-528A3144B3E1}" destId="{CDC98B4E-CF9C-41BD-A5D8-6B7FF52DB65F}" srcOrd="1" destOrd="0" presId="urn:microsoft.com/office/officeart/2011/layout/TabList"/>
    <dgm:cxn modelId="{7D8EA1FC-40DE-49D9-8E18-21D0BAC8D7FB}" type="presParOf" srcId="{F518A7CD-F259-4E8F-9F8C-528A3144B3E1}" destId="{0EC9B5F9-AB7C-4A99-B648-BE88E88C1E44}" srcOrd="2" destOrd="0" presId="urn:microsoft.com/office/officeart/2011/layout/TabList"/>
    <dgm:cxn modelId="{3D64D994-4135-40A1-91B8-0A355BB95063}" type="presParOf" srcId="{D0F11D6D-BB3A-4766-84F1-8B0C3CC8BF3F}" destId="{F9440D8B-66A0-47AD-B000-761D1DF3BE1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E0C720-BC39-4A28-95A5-29E87F52C98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5EED2D-AB11-446F-AE64-10117F4E126B}">
      <dgm:prSet phldrT="[Text]"/>
      <dgm:spPr/>
      <dgm:t>
        <a:bodyPr/>
        <a:lstStyle/>
        <a:p>
          <a:r>
            <a:rPr lang="cs-CZ" dirty="0"/>
            <a:t>Den nástupu do práce </a:t>
          </a:r>
          <a:endParaRPr lang="en-US" dirty="0"/>
        </a:p>
      </dgm:t>
    </dgm:pt>
    <dgm:pt modelId="{2910A621-BC18-4DF3-A4DF-024BD1F5B342}" type="parTrans" cxnId="{F4BB9B53-E743-436A-99F1-E120DE45C29F}">
      <dgm:prSet/>
      <dgm:spPr/>
      <dgm:t>
        <a:bodyPr/>
        <a:lstStyle/>
        <a:p>
          <a:endParaRPr lang="en-US"/>
        </a:p>
      </dgm:t>
    </dgm:pt>
    <dgm:pt modelId="{DE898A6D-50B7-44BB-9343-C703C300DFEA}" type="sibTrans" cxnId="{F4BB9B53-E743-436A-99F1-E120DE45C29F}">
      <dgm:prSet/>
      <dgm:spPr/>
      <dgm:t>
        <a:bodyPr/>
        <a:lstStyle/>
        <a:p>
          <a:endParaRPr lang="en-US"/>
        </a:p>
      </dgm:t>
    </dgm:pt>
    <dgm:pt modelId="{0E2C613B-7A40-43C1-9BD9-4FE435611B91}">
      <dgm:prSet phldrT="[Text]"/>
      <dgm:spPr/>
      <dgm:t>
        <a:bodyPr/>
        <a:lstStyle/>
        <a:p>
          <a:r>
            <a:rPr lang="cs-CZ" dirty="0"/>
            <a:t>Datum, kdy začíná pracovní poměr</a:t>
          </a:r>
          <a:endParaRPr lang="en-US" dirty="0"/>
        </a:p>
      </dgm:t>
    </dgm:pt>
    <dgm:pt modelId="{5F2C8C38-DC2E-4DB5-9452-713D624708DB}" type="parTrans" cxnId="{2B5A63AE-F3CD-436E-B473-A2B3789054F2}">
      <dgm:prSet/>
      <dgm:spPr/>
      <dgm:t>
        <a:bodyPr/>
        <a:lstStyle/>
        <a:p>
          <a:endParaRPr lang="en-US"/>
        </a:p>
      </dgm:t>
    </dgm:pt>
    <dgm:pt modelId="{23877E19-1108-48DB-A858-B86D535A2DF3}" type="sibTrans" cxnId="{2B5A63AE-F3CD-436E-B473-A2B3789054F2}">
      <dgm:prSet/>
      <dgm:spPr/>
      <dgm:t>
        <a:bodyPr/>
        <a:lstStyle/>
        <a:p>
          <a:endParaRPr lang="en-US"/>
        </a:p>
      </dgm:t>
    </dgm:pt>
    <dgm:pt modelId="{9AAC4E73-3BBF-4E29-81B9-CEBBFF054FE9}">
      <dgm:prSet phldrT="[Text]"/>
      <dgm:spPr/>
      <dgm:t>
        <a:bodyPr/>
        <a:lstStyle/>
        <a:p>
          <a:r>
            <a:rPr lang="cs-CZ" dirty="0"/>
            <a:t>Nemusí být nutně i den první směny</a:t>
          </a:r>
          <a:endParaRPr lang="en-US" dirty="0"/>
        </a:p>
      </dgm:t>
    </dgm:pt>
    <dgm:pt modelId="{C0125700-F88C-4916-8E36-EB86A82F7DBE}" type="parTrans" cxnId="{9DADD604-DFC0-476F-B4E5-5661FFEE120E}">
      <dgm:prSet/>
      <dgm:spPr/>
      <dgm:t>
        <a:bodyPr/>
        <a:lstStyle/>
        <a:p>
          <a:endParaRPr lang="en-US"/>
        </a:p>
      </dgm:t>
    </dgm:pt>
    <dgm:pt modelId="{08E4BC53-C8F6-42CC-9FB8-C2C2A6061AF5}" type="sibTrans" cxnId="{9DADD604-DFC0-476F-B4E5-5661FFEE120E}">
      <dgm:prSet/>
      <dgm:spPr/>
      <dgm:t>
        <a:bodyPr/>
        <a:lstStyle/>
        <a:p>
          <a:endParaRPr lang="en-US"/>
        </a:p>
      </dgm:t>
    </dgm:pt>
    <dgm:pt modelId="{8F9A43CC-7FE5-4979-9E91-06300BB189DA}">
      <dgm:prSet phldrT="[Text]"/>
      <dgm:spPr/>
      <dgm:t>
        <a:bodyPr/>
        <a:lstStyle/>
        <a:p>
          <a:r>
            <a:rPr lang="cs-CZ" dirty="0"/>
            <a:t>Místo výkonu práce</a:t>
          </a:r>
          <a:endParaRPr lang="en-US" dirty="0"/>
        </a:p>
      </dgm:t>
    </dgm:pt>
    <dgm:pt modelId="{D9B356BA-07D2-4E66-9ACF-9B0AFEC19AEB}" type="parTrans" cxnId="{E26F30F7-D04B-47C4-A76C-427C36BFC1A7}">
      <dgm:prSet/>
      <dgm:spPr/>
      <dgm:t>
        <a:bodyPr/>
        <a:lstStyle/>
        <a:p>
          <a:endParaRPr lang="en-US"/>
        </a:p>
      </dgm:t>
    </dgm:pt>
    <dgm:pt modelId="{D1D0E0EF-B853-492B-BCD9-1BB4F6308B1F}" type="sibTrans" cxnId="{E26F30F7-D04B-47C4-A76C-427C36BFC1A7}">
      <dgm:prSet/>
      <dgm:spPr/>
      <dgm:t>
        <a:bodyPr/>
        <a:lstStyle/>
        <a:p>
          <a:endParaRPr lang="en-US"/>
        </a:p>
      </dgm:t>
    </dgm:pt>
    <dgm:pt modelId="{F67AABBA-81B0-4A4C-B7C9-009214679FC6}">
      <dgm:prSet phldrT="[Text]"/>
      <dgm:spPr/>
      <dgm:t>
        <a:bodyPr/>
        <a:lstStyle/>
        <a:p>
          <a:r>
            <a:rPr lang="cs-CZ" dirty="0"/>
            <a:t>Přesná adresa, město, nebo i širší </a:t>
          </a:r>
          <a:endParaRPr lang="en-US" dirty="0"/>
        </a:p>
      </dgm:t>
    </dgm:pt>
    <dgm:pt modelId="{526F835F-455A-46E1-8365-A39A3102CC99}" type="parTrans" cxnId="{397059A1-4129-42C8-B7A1-4E9EC281F8D4}">
      <dgm:prSet/>
      <dgm:spPr/>
      <dgm:t>
        <a:bodyPr/>
        <a:lstStyle/>
        <a:p>
          <a:endParaRPr lang="en-US"/>
        </a:p>
      </dgm:t>
    </dgm:pt>
    <dgm:pt modelId="{F52EB032-BDF2-49AC-8701-864E0A684459}" type="sibTrans" cxnId="{397059A1-4129-42C8-B7A1-4E9EC281F8D4}">
      <dgm:prSet/>
      <dgm:spPr/>
      <dgm:t>
        <a:bodyPr/>
        <a:lstStyle/>
        <a:p>
          <a:endParaRPr lang="en-US"/>
        </a:p>
      </dgm:t>
    </dgm:pt>
    <dgm:pt modelId="{FBA58E18-3473-4F57-B034-25807BCC6B0F}">
      <dgm:prSet phldrT="[Text]"/>
      <dgm:spPr/>
      <dgm:t>
        <a:bodyPr/>
        <a:lstStyle/>
        <a:p>
          <a:r>
            <a:rPr lang="cs-CZ" dirty="0"/>
            <a:t>Pravidelné pracoviště pro účely cestovních náhrad</a:t>
          </a:r>
          <a:endParaRPr lang="en-US" dirty="0"/>
        </a:p>
      </dgm:t>
    </dgm:pt>
    <dgm:pt modelId="{394CA848-4C22-45EB-B702-1A5C873E68FA}" type="parTrans" cxnId="{90B51F40-461A-4C93-96E5-19551DC8FD3D}">
      <dgm:prSet/>
      <dgm:spPr/>
      <dgm:t>
        <a:bodyPr/>
        <a:lstStyle/>
        <a:p>
          <a:endParaRPr lang="en-US"/>
        </a:p>
      </dgm:t>
    </dgm:pt>
    <dgm:pt modelId="{3EC7BF09-A434-4F7C-8AC0-3753E5115455}" type="sibTrans" cxnId="{90B51F40-461A-4C93-96E5-19551DC8FD3D}">
      <dgm:prSet/>
      <dgm:spPr/>
      <dgm:t>
        <a:bodyPr/>
        <a:lstStyle/>
        <a:p>
          <a:endParaRPr lang="en-US"/>
        </a:p>
      </dgm:t>
    </dgm:pt>
    <dgm:pt modelId="{17493504-DAEB-462D-AD8A-EDEC303F953C}">
      <dgm:prSet phldrT="[Text]"/>
      <dgm:spPr/>
      <dgm:t>
        <a:bodyPr/>
        <a:lstStyle/>
        <a:p>
          <a:r>
            <a:rPr lang="cs-CZ" dirty="0"/>
            <a:t>Druh práce </a:t>
          </a:r>
          <a:endParaRPr lang="en-US" dirty="0"/>
        </a:p>
      </dgm:t>
    </dgm:pt>
    <dgm:pt modelId="{F9407937-CCC4-4FFC-B77B-CC0D5AB9984A}" type="parTrans" cxnId="{947F1240-87DD-4B0E-945B-D5468F49653A}">
      <dgm:prSet/>
      <dgm:spPr/>
      <dgm:t>
        <a:bodyPr/>
        <a:lstStyle/>
        <a:p>
          <a:endParaRPr lang="en-US"/>
        </a:p>
      </dgm:t>
    </dgm:pt>
    <dgm:pt modelId="{7422C767-C8FB-4AAE-9070-2BB5563A484D}" type="sibTrans" cxnId="{947F1240-87DD-4B0E-945B-D5468F49653A}">
      <dgm:prSet/>
      <dgm:spPr/>
      <dgm:t>
        <a:bodyPr/>
        <a:lstStyle/>
        <a:p>
          <a:endParaRPr lang="en-US"/>
        </a:p>
      </dgm:t>
    </dgm:pt>
    <dgm:pt modelId="{6A84B8F3-BCDA-4A8F-8D1A-E2C0E22E5C30}">
      <dgm:prSet phldrT="[Text]"/>
      <dgm:spPr/>
      <dgm:t>
        <a:bodyPr/>
        <a:lstStyle/>
        <a:p>
          <a:r>
            <a:rPr lang="cs-CZ" dirty="0"/>
            <a:t>Zpravidla název pozice</a:t>
          </a:r>
          <a:endParaRPr lang="en-US" dirty="0"/>
        </a:p>
      </dgm:t>
    </dgm:pt>
    <dgm:pt modelId="{71B76107-F842-4647-84CC-89D141E75D8C}" type="parTrans" cxnId="{90B82BF8-AC0D-4715-B5EE-67B4E3046F60}">
      <dgm:prSet/>
      <dgm:spPr/>
      <dgm:t>
        <a:bodyPr/>
        <a:lstStyle/>
        <a:p>
          <a:endParaRPr lang="en-US"/>
        </a:p>
      </dgm:t>
    </dgm:pt>
    <dgm:pt modelId="{F201E05D-0C22-438F-AC13-A01A64B9A20D}" type="sibTrans" cxnId="{90B82BF8-AC0D-4715-B5EE-67B4E3046F60}">
      <dgm:prSet/>
      <dgm:spPr/>
      <dgm:t>
        <a:bodyPr/>
        <a:lstStyle/>
        <a:p>
          <a:endParaRPr lang="en-US"/>
        </a:p>
      </dgm:t>
    </dgm:pt>
    <dgm:pt modelId="{7267B770-F0B0-4DB4-A404-6381E0215003}">
      <dgm:prSet phldrT="[Text]"/>
      <dgm:spPr/>
      <dgm:t>
        <a:bodyPr/>
        <a:lstStyle/>
        <a:p>
          <a:r>
            <a:rPr lang="cs-CZ" dirty="0"/>
            <a:t>Bližší informace (úkoly, odpovědnost, kvalifikace) – popis pracovní pozice </a:t>
          </a:r>
          <a:endParaRPr lang="en-US" dirty="0"/>
        </a:p>
      </dgm:t>
    </dgm:pt>
    <dgm:pt modelId="{8BE5041E-2078-4BA1-A44C-DCDAAD50E46C}" type="parTrans" cxnId="{5E823FDC-A021-4DAE-867B-7FC7E60D7299}">
      <dgm:prSet/>
      <dgm:spPr/>
      <dgm:t>
        <a:bodyPr/>
        <a:lstStyle/>
        <a:p>
          <a:endParaRPr lang="en-US"/>
        </a:p>
      </dgm:t>
    </dgm:pt>
    <dgm:pt modelId="{688BBD14-AA3C-4A05-A132-50A7B02CBAD2}" type="sibTrans" cxnId="{5E823FDC-A021-4DAE-867B-7FC7E60D7299}">
      <dgm:prSet/>
      <dgm:spPr/>
      <dgm:t>
        <a:bodyPr/>
        <a:lstStyle/>
        <a:p>
          <a:endParaRPr lang="en-US"/>
        </a:p>
      </dgm:t>
    </dgm:pt>
    <dgm:pt modelId="{0D3ED3E0-E802-4F88-AFA1-0FBFC5866834}" type="pres">
      <dgm:prSet presAssocID="{B5E0C720-BC39-4A28-95A5-29E87F52C98B}" presName="Name0" presStyleCnt="0">
        <dgm:presLayoutVars>
          <dgm:dir/>
          <dgm:animLvl val="lvl"/>
          <dgm:resizeHandles val="exact"/>
        </dgm:presLayoutVars>
      </dgm:prSet>
      <dgm:spPr/>
    </dgm:pt>
    <dgm:pt modelId="{6EF4BA45-770E-484A-853B-5599D8066BCE}" type="pres">
      <dgm:prSet presAssocID="{425EED2D-AB11-446F-AE64-10117F4E126B}" presName="composite" presStyleCnt="0"/>
      <dgm:spPr/>
    </dgm:pt>
    <dgm:pt modelId="{53BA2D10-7ACB-4D9B-8C83-03B0B9CFB6F6}" type="pres">
      <dgm:prSet presAssocID="{425EED2D-AB11-446F-AE64-10117F4E126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DC5B81-123D-4ADB-AF04-E8A2678A596F}" type="pres">
      <dgm:prSet presAssocID="{425EED2D-AB11-446F-AE64-10117F4E126B}" presName="desTx" presStyleLbl="alignAccFollowNode1" presStyleIdx="0" presStyleCnt="3">
        <dgm:presLayoutVars>
          <dgm:bulletEnabled val="1"/>
        </dgm:presLayoutVars>
      </dgm:prSet>
      <dgm:spPr/>
    </dgm:pt>
    <dgm:pt modelId="{D21D92A7-C869-43DC-87F3-E8770D9C3C81}" type="pres">
      <dgm:prSet presAssocID="{DE898A6D-50B7-44BB-9343-C703C300DFEA}" presName="space" presStyleCnt="0"/>
      <dgm:spPr/>
    </dgm:pt>
    <dgm:pt modelId="{7C199A58-F34A-4748-9AA3-203689D1458E}" type="pres">
      <dgm:prSet presAssocID="{8F9A43CC-7FE5-4979-9E91-06300BB189DA}" presName="composite" presStyleCnt="0"/>
      <dgm:spPr/>
    </dgm:pt>
    <dgm:pt modelId="{3E431816-B99E-400D-8B70-9FCF1B33FB67}" type="pres">
      <dgm:prSet presAssocID="{8F9A43CC-7FE5-4979-9E91-06300BB189D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A086360-009A-461D-A005-951310F6D8CA}" type="pres">
      <dgm:prSet presAssocID="{8F9A43CC-7FE5-4979-9E91-06300BB189DA}" presName="desTx" presStyleLbl="alignAccFollowNode1" presStyleIdx="1" presStyleCnt="3">
        <dgm:presLayoutVars>
          <dgm:bulletEnabled val="1"/>
        </dgm:presLayoutVars>
      </dgm:prSet>
      <dgm:spPr/>
    </dgm:pt>
    <dgm:pt modelId="{42BA18A0-2467-48DC-902D-D80CADB63E2D}" type="pres">
      <dgm:prSet presAssocID="{D1D0E0EF-B853-492B-BCD9-1BB4F6308B1F}" presName="space" presStyleCnt="0"/>
      <dgm:spPr/>
    </dgm:pt>
    <dgm:pt modelId="{FBFAF8BC-C0C7-4E99-A060-A5D3485CF6FF}" type="pres">
      <dgm:prSet presAssocID="{17493504-DAEB-462D-AD8A-EDEC303F953C}" presName="composite" presStyleCnt="0"/>
      <dgm:spPr/>
    </dgm:pt>
    <dgm:pt modelId="{43CDD873-88AB-448D-975B-663DE5EAB99E}" type="pres">
      <dgm:prSet presAssocID="{17493504-DAEB-462D-AD8A-EDEC303F953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98622A1-E0E6-4434-B2AA-281FB0F2C379}" type="pres">
      <dgm:prSet presAssocID="{17493504-DAEB-462D-AD8A-EDEC303F953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E540900-C3ED-4605-8D0B-F23359BAB78E}" type="presOf" srcId="{FBA58E18-3473-4F57-B034-25807BCC6B0F}" destId="{AA086360-009A-461D-A005-951310F6D8CA}" srcOrd="0" destOrd="1" presId="urn:microsoft.com/office/officeart/2005/8/layout/hList1"/>
    <dgm:cxn modelId="{9DADD604-DFC0-476F-B4E5-5661FFEE120E}" srcId="{425EED2D-AB11-446F-AE64-10117F4E126B}" destId="{9AAC4E73-3BBF-4E29-81B9-CEBBFF054FE9}" srcOrd="1" destOrd="0" parTransId="{C0125700-F88C-4916-8E36-EB86A82F7DBE}" sibTransId="{08E4BC53-C8F6-42CC-9FB8-C2C2A6061AF5}"/>
    <dgm:cxn modelId="{7283E609-E89E-4228-83F1-FA356D650BA4}" type="presOf" srcId="{17493504-DAEB-462D-AD8A-EDEC303F953C}" destId="{43CDD873-88AB-448D-975B-663DE5EAB99E}" srcOrd="0" destOrd="0" presId="urn:microsoft.com/office/officeart/2005/8/layout/hList1"/>
    <dgm:cxn modelId="{4AAC7B16-85C3-4270-8C44-D8ECC8D1389B}" type="presOf" srcId="{F67AABBA-81B0-4A4C-B7C9-009214679FC6}" destId="{AA086360-009A-461D-A005-951310F6D8CA}" srcOrd="0" destOrd="0" presId="urn:microsoft.com/office/officeart/2005/8/layout/hList1"/>
    <dgm:cxn modelId="{F92FA21D-0C7D-4848-8A2A-9D7EC7E31A80}" type="presOf" srcId="{9AAC4E73-3BBF-4E29-81B9-CEBBFF054FE9}" destId="{A2DC5B81-123D-4ADB-AF04-E8A2678A596F}" srcOrd="0" destOrd="1" presId="urn:microsoft.com/office/officeart/2005/8/layout/hList1"/>
    <dgm:cxn modelId="{18C48237-40DB-4D5F-BE1F-6DAEAA960506}" type="presOf" srcId="{6A84B8F3-BCDA-4A8F-8D1A-E2C0E22E5C30}" destId="{198622A1-E0E6-4434-B2AA-281FB0F2C379}" srcOrd="0" destOrd="0" presId="urn:microsoft.com/office/officeart/2005/8/layout/hList1"/>
    <dgm:cxn modelId="{29372838-798B-4552-AB06-4B29B670F10C}" type="presOf" srcId="{8F9A43CC-7FE5-4979-9E91-06300BB189DA}" destId="{3E431816-B99E-400D-8B70-9FCF1B33FB67}" srcOrd="0" destOrd="0" presId="urn:microsoft.com/office/officeart/2005/8/layout/hList1"/>
    <dgm:cxn modelId="{947F1240-87DD-4B0E-945B-D5468F49653A}" srcId="{B5E0C720-BC39-4A28-95A5-29E87F52C98B}" destId="{17493504-DAEB-462D-AD8A-EDEC303F953C}" srcOrd="2" destOrd="0" parTransId="{F9407937-CCC4-4FFC-B77B-CC0D5AB9984A}" sibTransId="{7422C767-C8FB-4AAE-9070-2BB5563A484D}"/>
    <dgm:cxn modelId="{90B51F40-461A-4C93-96E5-19551DC8FD3D}" srcId="{8F9A43CC-7FE5-4979-9E91-06300BB189DA}" destId="{FBA58E18-3473-4F57-B034-25807BCC6B0F}" srcOrd="1" destOrd="0" parTransId="{394CA848-4C22-45EB-B702-1A5C873E68FA}" sibTransId="{3EC7BF09-A434-4F7C-8AC0-3753E5115455}"/>
    <dgm:cxn modelId="{61058A64-8AE7-4EB9-BC21-AC7ABD387459}" type="presOf" srcId="{425EED2D-AB11-446F-AE64-10117F4E126B}" destId="{53BA2D10-7ACB-4D9B-8C83-03B0B9CFB6F6}" srcOrd="0" destOrd="0" presId="urn:microsoft.com/office/officeart/2005/8/layout/hList1"/>
    <dgm:cxn modelId="{CB715349-0BCB-45F5-A4A0-50548C8DBBF4}" type="presOf" srcId="{7267B770-F0B0-4DB4-A404-6381E0215003}" destId="{198622A1-E0E6-4434-B2AA-281FB0F2C379}" srcOrd="0" destOrd="1" presId="urn:microsoft.com/office/officeart/2005/8/layout/hList1"/>
    <dgm:cxn modelId="{7E80F74B-4A89-41A5-BEFE-6A7F9CBB3A10}" type="presOf" srcId="{B5E0C720-BC39-4A28-95A5-29E87F52C98B}" destId="{0D3ED3E0-E802-4F88-AFA1-0FBFC5866834}" srcOrd="0" destOrd="0" presId="urn:microsoft.com/office/officeart/2005/8/layout/hList1"/>
    <dgm:cxn modelId="{F4BB9B53-E743-436A-99F1-E120DE45C29F}" srcId="{B5E0C720-BC39-4A28-95A5-29E87F52C98B}" destId="{425EED2D-AB11-446F-AE64-10117F4E126B}" srcOrd="0" destOrd="0" parTransId="{2910A621-BC18-4DF3-A4DF-024BD1F5B342}" sibTransId="{DE898A6D-50B7-44BB-9343-C703C300DFEA}"/>
    <dgm:cxn modelId="{B4D5DA85-5DD2-4106-BD2B-FA2EDBADA102}" type="presOf" srcId="{0E2C613B-7A40-43C1-9BD9-4FE435611B91}" destId="{A2DC5B81-123D-4ADB-AF04-E8A2678A596F}" srcOrd="0" destOrd="0" presId="urn:microsoft.com/office/officeart/2005/8/layout/hList1"/>
    <dgm:cxn modelId="{397059A1-4129-42C8-B7A1-4E9EC281F8D4}" srcId="{8F9A43CC-7FE5-4979-9E91-06300BB189DA}" destId="{F67AABBA-81B0-4A4C-B7C9-009214679FC6}" srcOrd="0" destOrd="0" parTransId="{526F835F-455A-46E1-8365-A39A3102CC99}" sibTransId="{F52EB032-BDF2-49AC-8701-864E0A684459}"/>
    <dgm:cxn modelId="{2B5A63AE-F3CD-436E-B473-A2B3789054F2}" srcId="{425EED2D-AB11-446F-AE64-10117F4E126B}" destId="{0E2C613B-7A40-43C1-9BD9-4FE435611B91}" srcOrd="0" destOrd="0" parTransId="{5F2C8C38-DC2E-4DB5-9452-713D624708DB}" sibTransId="{23877E19-1108-48DB-A858-B86D535A2DF3}"/>
    <dgm:cxn modelId="{5E823FDC-A021-4DAE-867B-7FC7E60D7299}" srcId="{17493504-DAEB-462D-AD8A-EDEC303F953C}" destId="{7267B770-F0B0-4DB4-A404-6381E0215003}" srcOrd="1" destOrd="0" parTransId="{8BE5041E-2078-4BA1-A44C-DCDAAD50E46C}" sibTransId="{688BBD14-AA3C-4A05-A132-50A7B02CBAD2}"/>
    <dgm:cxn modelId="{E26F30F7-D04B-47C4-A76C-427C36BFC1A7}" srcId="{B5E0C720-BC39-4A28-95A5-29E87F52C98B}" destId="{8F9A43CC-7FE5-4979-9E91-06300BB189DA}" srcOrd="1" destOrd="0" parTransId="{D9B356BA-07D2-4E66-9ACF-9B0AFEC19AEB}" sibTransId="{D1D0E0EF-B853-492B-BCD9-1BB4F6308B1F}"/>
    <dgm:cxn modelId="{90B82BF8-AC0D-4715-B5EE-67B4E3046F60}" srcId="{17493504-DAEB-462D-AD8A-EDEC303F953C}" destId="{6A84B8F3-BCDA-4A8F-8D1A-E2C0E22E5C30}" srcOrd="0" destOrd="0" parTransId="{71B76107-F842-4647-84CC-89D141E75D8C}" sibTransId="{F201E05D-0C22-438F-AC13-A01A64B9A20D}"/>
    <dgm:cxn modelId="{CDDE77DC-2345-4374-8A4D-25E6007D822D}" type="presParOf" srcId="{0D3ED3E0-E802-4F88-AFA1-0FBFC5866834}" destId="{6EF4BA45-770E-484A-853B-5599D8066BCE}" srcOrd="0" destOrd="0" presId="urn:microsoft.com/office/officeart/2005/8/layout/hList1"/>
    <dgm:cxn modelId="{FEEFABCB-9866-40C8-B240-B3A781C9FE29}" type="presParOf" srcId="{6EF4BA45-770E-484A-853B-5599D8066BCE}" destId="{53BA2D10-7ACB-4D9B-8C83-03B0B9CFB6F6}" srcOrd="0" destOrd="0" presId="urn:microsoft.com/office/officeart/2005/8/layout/hList1"/>
    <dgm:cxn modelId="{CA089A45-FA89-4B48-A9B8-FA653A2A2998}" type="presParOf" srcId="{6EF4BA45-770E-484A-853B-5599D8066BCE}" destId="{A2DC5B81-123D-4ADB-AF04-E8A2678A596F}" srcOrd="1" destOrd="0" presId="urn:microsoft.com/office/officeart/2005/8/layout/hList1"/>
    <dgm:cxn modelId="{CD04F7BA-5D99-49A2-AAAD-C8972AD9B650}" type="presParOf" srcId="{0D3ED3E0-E802-4F88-AFA1-0FBFC5866834}" destId="{D21D92A7-C869-43DC-87F3-E8770D9C3C81}" srcOrd="1" destOrd="0" presId="urn:microsoft.com/office/officeart/2005/8/layout/hList1"/>
    <dgm:cxn modelId="{A4A2BBE2-CFA8-47C7-9FFD-D3C8F2825CF0}" type="presParOf" srcId="{0D3ED3E0-E802-4F88-AFA1-0FBFC5866834}" destId="{7C199A58-F34A-4748-9AA3-203689D1458E}" srcOrd="2" destOrd="0" presId="urn:microsoft.com/office/officeart/2005/8/layout/hList1"/>
    <dgm:cxn modelId="{76166D9E-AACC-4A74-8E5C-9C7640492F4F}" type="presParOf" srcId="{7C199A58-F34A-4748-9AA3-203689D1458E}" destId="{3E431816-B99E-400D-8B70-9FCF1B33FB67}" srcOrd="0" destOrd="0" presId="urn:microsoft.com/office/officeart/2005/8/layout/hList1"/>
    <dgm:cxn modelId="{DD4D94D8-CD3B-40CD-904E-E01CE6B4C87B}" type="presParOf" srcId="{7C199A58-F34A-4748-9AA3-203689D1458E}" destId="{AA086360-009A-461D-A005-951310F6D8CA}" srcOrd="1" destOrd="0" presId="urn:microsoft.com/office/officeart/2005/8/layout/hList1"/>
    <dgm:cxn modelId="{00C5D652-3EBB-42C1-8AE0-95420377FCCB}" type="presParOf" srcId="{0D3ED3E0-E802-4F88-AFA1-0FBFC5866834}" destId="{42BA18A0-2467-48DC-902D-D80CADB63E2D}" srcOrd="3" destOrd="0" presId="urn:microsoft.com/office/officeart/2005/8/layout/hList1"/>
    <dgm:cxn modelId="{370BA3C2-2BD4-4CCD-B7C4-80C5D0C4F66C}" type="presParOf" srcId="{0D3ED3E0-E802-4F88-AFA1-0FBFC5866834}" destId="{FBFAF8BC-C0C7-4E99-A060-A5D3485CF6FF}" srcOrd="4" destOrd="0" presId="urn:microsoft.com/office/officeart/2005/8/layout/hList1"/>
    <dgm:cxn modelId="{08FFBEAB-B5A2-49EC-B9F4-65F07D089C4C}" type="presParOf" srcId="{FBFAF8BC-C0C7-4E99-A060-A5D3485CF6FF}" destId="{43CDD873-88AB-448D-975B-663DE5EAB99E}" srcOrd="0" destOrd="0" presId="urn:microsoft.com/office/officeart/2005/8/layout/hList1"/>
    <dgm:cxn modelId="{ACFBE19C-BB95-4473-AF04-513513E73760}" type="presParOf" srcId="{FBFAF8BC-C0C7-4E99-A060-A5D3485CF6FF}" destId="{198622A1-E0E6-4434-B2AA-281FB0F2C3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9B5F9-AB7C-4A99-B648-BE88E88C1E44}">
      <dsp:nvSpPr>
        <dsp:cNvPr id="0" name=""/>
        <dsp:cNvSpPr/>
      </dsp:nvSpPr>
      <dsp:spPr>
        <a:xfrm>
          <a:off x="237197" y="3651460"/>
          <a:ext cx="820891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3EA14-31D5-42D4-A87A-0E0CED26CFE1}">
      <dsp:nvSpPr>
        <dsp:cNvPr id="0" name=""/>
        <dsp:cNvSpPr/>
      </dsp:nvSpPr>
      <dsp:spPr>
        <a:xfrm>
          <a:off x="237197" y="2083099"/>
          <a:ext cx="820891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A0E75-80C7-49A6-BA08-2A4FED37F453}">
      <dsp:nvSpPr>
        <dsp:cNvPr id="0" name=""/>
        <dsp:cNvSpPr/>
      </dsp:nvSpPr>
      <dsp:spPr>
        <a:xfrm>
          <a:off x="200951" y="514739"/>
          <a:ext cx="820891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8A46F-26AD-41B4-BC04-F2A1037CD08B}">
      <dsp:nvSpPr>
        <dsp:cNvPr id="0" name=""/>
        <dsp:cNvSpPr/>
      </dsp:nvSpPr>
      <dsp:spPr>
        <a:xfrm>
          <a:off x="2335268" y="573"/>
          <a:ext cx="6074594" cy="514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      </a:t>
          </a:r>
          <a:endParaRPr lang="en-US" sz="2000" kern="1200" dirty="0"/>
        </a:p>
      </dsp:txBody>
      <dsp:txXfrm>
        <a:off x="2335268" y="573"/>
        <a:ext cx="6074594" cy="514165"/>
      </dsp:txXfrm>
    </dsp:sp>
    <dsp:sp modelId="{299BAB9A-CFD6-4041-A48C-59900889F4CC}">
      <dsp:nvSpPr>
        <dsp:cNvPr id="0" name=""/>
        <dsp:cNvSpPr/>
      </dsp:nvSpPr>
      <dsp:spPr>
        <a:xfrm>
          <a:off x="-200951" y="0"/>
          <a:ext cx="2938122" cy="5141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Smlouvou </a:t>
          </a:r>
          <a:endParaRPr lang="en-US" sz="2000" kern="1200" dirty="0"/>
        </a:p>
      </dsp:txBody>
      <dsp:txXfrm>
        <a:off x="-175847" y="25104"/>
        <a:ext cx="2887914" cy="489061"/>
      </dsp:txXfrm>
    </dsp:sp>
    <dsp:sp modelId="{BCD75390-4D50-48F9-9268-5E65187FAD54}">
      <dsp:nvSpPr>
        <dsp:cNvPr id="0" name=""/>
        <dsp:cNvSpPr/>
      </dsp:nvSpPr>
      <dsp:spPr>
        <a:xfrm>
          <a:off x="0" y="514739"/>
          <a:ext cx="8208912" cy="102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kern="1200" dirty="0"/>
            <a:t>Písemná pracovní smlouva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Vždy v soukromé sféře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Některé pozice ve veřejné sféře (spíše ne vedoucí, ne vykonávající státní správu)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Skončení výpovědí, dohodou, okamžitým zrušením, uplynutím doby... </a:t>
          </a:r>
          <a:endParaRPr lang="en-US" sz="1600" kern="1200" dirty="0"/>
        </a:p>
      </dsp:txBody>
      <dsp:txXfrm>
        <a:off x="0" y="514739"/>
        <a:ext cx="8208912" cy="1028485"/>
      </dsp:txXfrm>
    </dsp:sp>
    <dsp:sp modelId="{BF111444-4E09-455B-A291-C65F9206ECCA}">
      <dsp:nvSpPr>
        <dsp:cNvPr id="0" name=""/>
        <dsp:cNvSpPr/>
      </dsp:nvSpPr>
      <dsp:spPr>
        <a:xfrm>
          <a:off x="2371514" y="1568934"/>
          <a:ext cx="6074594" cy="514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     </a:t>
          </a:r>
          <a:endParaRPr lang="en-US" sz="2000" kern="1200" dirty="0"/>
        </a:p>
      </dsp:txBody>
      <dsp:txXfrm>
        <a:off x="2371514" y="1568934"/>
        <a:ext cx="6074594" cy="514165"/>
      </dsp:txXfrm>
    </dsp:sp>
    <dsp:sp modelId="{F6842721-F4F6-408E-A6EE-AA7136E22AA7}">
      <dsp:nvSpPr>
        <dsp:cNvPr id="0" name=""/>
        <dsp:cNvSpPr/>
      </dsp:nvSpPr>
      <dsp:spPr>
        <a:xfrm>
          <a:off x="-237197" y="1568934"/>
          <a:ext cx="3083106" cy="5141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Jmenováním</a:t>
          </a:r>
          <a:endParaRPr lang="en-US" sz="2000" kern="1200" dirty="0"/>
        </a:p>
      </dsp:txBody>
      <dsp:txXfrm>
        <a:off x="-212093" y="1594038"/>
        <a:ext cx="3032898" cy="489061"/>
      </dsp:txXfrm>
    </dsp:sp>
    <dsp:sp modelId="{E44AD3FC-39DE-4619-A5E7-60DA2AAF4DA7}">
      <dsp:nvSpPr>
        <dsp:cNvPr id="0" name=""/>
        <dsp:cNvSpPr/>
      </dsp:nvSpPr>
      <dsp:spPr>
        <a:xfrm>
          <a:off x="0" y="2083099"/>
          <a:ext cx="8208912" cy="102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kern="1200" dirty="0"/>
            <a:t>Písemná forma jmenování se doporučuje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Vedoucí pozice ve státní sféře výslovně stanovené právním předpisem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 soukromé sféře se jmenují orgány společností – jim ale nevzniká pracovní poměr!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Odvolání </a:t>
          </a:r>
          <a:endParaRPr lang="en-US" sz="1600" kern="1200" dirty="0"/>
        </a:p>
      </dsp:txBody>
      <dsp:txXfrm>
        <a:off x="0" y="2083099"/>
        <a:ext cx="8208912" cy="1028485"/>
      </dsp:txXfrm>
    </dsp:sp>
    <dsp:sp modelId="{29F746D2-F6CA-405C-B97A-AEF38793A079}">
      <dsp:nvSpPr>
        <dsp:cNvPr id="0" name=""/>
        <dsp:cNvSpPr/>
      </dsp:nvSpPr>
      <dsp:spPr>
        <a:xfrm>
          <a:off x="2371514" y="3137294"/>
          <a:ext cx="6074594" cy="514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      </a:t>
          </a:r>
          <a:endParaRPr lang="en-US" sz="2000" kern="1200" dirty="0"/>
        </a:p>
      </dsp:txBody>
      <dsp:txXfrm>
        <a:off x="2371514" y="3137294"/>
        <a:ext cx="6074594" cy="514165"/>
      </dsp:txXfrm>
    </dsp:sp>
    <dsp:sp modelId="{CDC98B4E-CF9C-41BD-A5D8-6B7FF52DB65F}">
      <dsp:nvSpPr>
        <dsp:cNvPr id="0" name=""/>
        <dsp:cNvSpPr/>
      </dsp:nvSpPr>
      <dsp:spPr>
        <a:xfrm>
          <a:off x="-237197" y="3137294"/>
          <a:ext cx="3083106" cy="5141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Přijetí do služebního poměru</a:t>
          </a:r>
          <a:endParaRPr lang="en-US" sz="2000" kern="1200" dirty="0"/>
        </a:p>
      </dsp:txBody>
      <dsp:txXfrm>
        <a:off x="-212093" y="3162398"/>
        <a:ext cx="3032898" cy="489061"/>
      </dsp:txXfrm>
    </dsp:sp>
    <dsp:sp modelId="{F9440D8B-66A0-47AD-B000-761D1DF3BE15}">
      <dsp:nvSpPr>
        <dsp:cNvPr id="0" name=""/>
        <dsp:cNvSpPr/>
      </dsp:nvSpPr>
      <dsp:spPr>
        <a:xfrm>
          <a:off x="0" y="3651460"/>
          <a:ext cx="8208912" cy="102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0" i="0" kern="1200" dirty="0"/>
            <a:t>Státní zaměstnanci vykonávající státní správu, o nichž zákon nestanoví, že jsou jmenováni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Formální proces (žádost, rozhodnutí, slib, výběrové řízení, úřednická zkouška)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Skončení na základě rozhodnutí, žádosti, ze zákona </a:t>
          </a:r>
          <a:endParaRPr lang="en-US" sz="1600" kern="1200" dirty="0"/>
        </a:p>
      </dsp:txBody>
      <dsp:txXfrm>
        <a:off x="0" y="3651460"/>
        <a:ext cx="8208912" cy="1028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A2D10-7ACB-4D9B-8C83-03B0B9CFB6F6}">
      <dsp:nvSpPr>
        <dsp:cNvPr id="0" name=""/>
        <dsp:cNvSpPr/>
      </dsp:nvSpPr>
      <dsp:spPr>
        <a:xfrm>
          <a:off x="2547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Den nástupu do práce </a:t>
          </a:r>
          <a:endParaRPr lang="en-US" sz="2600" kern="1200" dirty="0"/>
        </a:p>
      </dsp:txBody>
      <dsp:txXfrm>
        <a:off x="2547" y="147550"/>
        <a:ext cx="2484239" cy="863594"/>
      </dsp:txXfrm>
    </dsp:sp>
    <dsp:sp modelId="{A2DC5B81-123D-4ADB-AF04-E8A2678A596F}">
      <dsp:nvSpPr>
        <dsp:cNvPr id="0" name=""/>
        <dsp:cNvSpPr/>
      </dsp:nvSpPr>
      <dsp:spPr>
        <a:xfrm>
          <a:off x="2547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Datum, kdy začíná pracovní poměr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Nemusí být nutně i den první směny</a:t>
          </a:r>
          <a:endParaRPr lang="en-US" sz="2600" kern="1200" dirty="0"/>
        </a:p>
      </dsp:txBody>
      <dsp:txXfrm>
        <a:off x="2547" y="1011144"/>
        <a:ext cx="2484239" cy="3337105"/>
      </dsp:txXfrm>
    </dsp:sp>
    <dsp:sp modelId="{3E431816-B99E-400D-8B70-9FCF1B33FB67}">
      <dsp:nvSpPr>
        <dsp:cNvPr id="0" name=""/>
        <dsp:cNvSpPr/>
      </dsp:nvSpPr>
      <dsp:spPr>
        <a:xfrm>
          <a:off x="2834580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Místo výkonu práce</a:t>
          </a:r>
          <a:endParaRPr lang="en-US" sz="2600" kern="1200" dirty="0"/>
        </a:p>
      </dsp:txBody>
      <dsp:txXfrm>
        <a:off x="2834580" y="147550"/>
        <a:ext cx="2484239" cy="863594"/>
      </dsp:txXfrm>
    </dsp:sp>
    <dsp:sp modelId="{AA086360-009A-461D-A005-951310F6D8CA}">
      <dsp:nvSpPr>
        <dsp:cNvPr id="0" name=""/>
        <dsp:cNvSpPr/>
      </dsp:nvSpPr>
      <dsp:spPr>
        <a:xfrm>
          <a:off x="2834580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Přesná adresa, město, nebo i širší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Pravidelné pracoviště pro účely cestovních náhrad</a:t>
          </a:r>
          <a:endParaRPr lang="en-US" sz="2600" kern="1200" dirty="0"/>
        </a:p>
      </dsp:txBody>
      <dsp:txXfrm>
        <a:off x="2834580" y="1011144"/>
        <a:ext cx="2484239" cy="3337105"/>
      </dsp:txXfrm>
    </dsp:sp>
    <dsp:sp modelId="{43CDD873-88AB-448D-975B-663DE5EAB99E}">
      <dsp:nvSpPr>
        <dsp:cNvPr id="0" name=""/>
        <dsp:cNvSpPr/>
      </dsp:nvSpPr>
      <dsp:spPr>
        <a:xfrm>
          <a:off x="5666612" y="147550"/>
          <a:ext cx="2484239" cy="8635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Druh práce </a:t>
          </a:r>
          <a:endParaRPr lang="en-US" sz="2600" kern="1200" dirty="0"/>
        </a:p>
      </dsp:txBody>
      <dsp:txXfrm>
        <a:off x="5666612" y="147550"/>
        <a:ext cx="2484239" cy="863594"/>
      </dsp:txXfrm>
    </dsp:sp>
    <dsp:sp modelId="{198622A1-E0E6-4434-B2AA-281FB0F2C379}">
      <dsp:nvSpPr>
        <dsp:cNvPr id="0" name=""/>
        <dsp:cNvSpPr/>
      </dsp:nvSpPr>
      <dsp:spPr>
        <a:xfrm>
          <a:off x="5666612" y="1011144"/>
          <a:ext cx="2484239" cy="3337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Zpravidla název pozice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Bližší informace (úkoly, odpovědnost, kvalifikace) – popis pracovní pozice </a:t>
          </a:r>
          <a:endParaRPr lang="en-US" sz="2600" kern="1200" dirty="0"/>
        </a:p>
      </dsp:txBody>
      <dsp:txXfrm>
        <a:off x="5666612" y="1011144"/>
        <a:ext cx="2484239" cy="3337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28.02.2022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Pracovní právo pro neprávníky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VZNIK PRACOVNÍHO POMĚRU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Jakub Tomšej, Ph.D.  </a:t>
            </a:r>
          </a:p>
        </p:txBody>
      </p:sp>
    </p:spTree>
    <p:extLst>
      <p:ext uri="{BB962C8B-B14F-4D97-AF65-F5344CB8AC3E}">
        <p14:creationId xmlns:p14="http://schemas.microsoft.com/office/powerpoint/2010/main" val="340117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neúspěšného uchazeče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Zaměstnavatel má právo stanovit kritéria a podle nich uchazeče vybrat; kritéria nesmí být diskriminační </a:t>
            </a:r>
          </a:p>
          <a:p>
            <a:r>
              <a:rPr lang="cs-CZ" dirty="0"/>
              <a:t>Zaměstnavatel nemá povinnost svůj výběr zdůvodnit </a:t>
            </a:r>
          </a:p>
          <a:p>
            <a:r>
              <a:rPr lang="cs-CZ" dirty="0"/>
              <a:t>Neúspěšný uchazeč může namítnout diskriminaci; zaměstnavatel v tom případě prokazuje, že kritéria výběru byla jiná </a:t>
            </a:r>
          </a:p>
          <a:p>
            <a:r>
              <a:rPr lang="cs-CZ" dirty="0"/>
              <a:t>Neúspěšný uchazeč nedosáhne sjednání pracovního poměru (může požadovat jen kompenzaci)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nabídka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Pracovní nabídka a její přijetí </a:t>
            </a:r>
          </a:p>
          <a:p>
            <a:r>
              <a:rPr lang="cs-CZ" dirty="0"/>
              <a:t>Co když si jedna strana po podpisu pracovní nabídky věc rozmyslí? </a:t>
            </a:r>
          </a:p>
          <a:p>
            <a:r>
              <a:rPr lang="cs-CZ" dirty="0"/>
              <a:t>Co když pracovní smlouva neodpovídá pracovní nabídce?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77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Posuzování zdravotního stavu zaměstnanců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K 1.3. nastoupili do výrobní společnosti tito noví zaměstnanci: </a:t>
            </a:r>
          </a:p>
          <a:p>
            <a:pPr>
              <a:buFontTx/>
              <a:buChar char="-"/>
            </a:pPr>
            <a:r>
              <a:rPr lang="cs-CZ" i="1" dirty="0"/>
              <a:t>Alena bude pracovat v kanceláři jako zástupkyně vedoucího účtárny, </a:t>
            </a:r>
          </a:p>
          <a:p>
            <a:pPr>
              <a:buFontTx/>
              <a:buChar char="-"/>
            </a:pPr>
            <a:r>
              <a:rPr lang="cs-CZ" i="1" dirty="0"/>
              <a:t>Petr bude pracovat jako skladník, bude zvedat těžká břemena </a:t>
            </a:r>
          </a:p>
          <a:p>
            <a:pPr>
              <a:buFontTx/>
              <a:buChar char="-"/>
            </a:pPr>
            <a:r>
              <a:rPr lang="cs-CZ" i="1" dirty="0"/>
              <a:t>Zdena bude pracovat jako operátorka ve výrobě, bude vystavena hluku, vibracím a bude pracovat v noci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5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Posuzování zdravotního stavu zaměstnanců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Vstupní lékařská prohlídka: všichni zaměstnanci v pracovním poměru, DPP/DPČ – rizika v práci nebo v osobě zaměstnance </a:t>
            </a:r>
          </a:p>
          <a:p>
            <a:r>
              <a:rPr lang="cs-CZ" dirty="0"/>
              <a:t>Úspěšnému uchazeči hradí vždy zaměstnavatel </a:t>
            </a:r>
          </a:p>
          <a:p>
            <a:r>
              <a:rPr lang="cs-CZ" dirty="0"/>
              <a:t>Poskytovatel pracovnělékařských služeb nebo praktický lékař zaměstnance </a:t>
            </a:r>
          </a:p>
          <a:p>
            <a:r>
              <a:rPr lang="cs-CZ" dirty="0"/>
              <a:t>Podklady: výpis ze zdravotnické dokumentace, žádost zaměstnavatele </a:t>
            </a:r>
          </a:p>
          <a:p>
            <a:r>
              <a:rPr lang="cs-CZ" dirty="0"/>
              <a:t>Výsledek: Lékařský posudek </a:t>
            </a:r>
          </a:p>
          <a:p>
            <a:r>
              <a:rPr lang="cs-CZ" dirty="0"/>
              <a:t>Závěr: zdravotně způsobilý, způs. s podmínkou, nezpůsobilý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90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Zaměstnávání cizinců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Občané EU a jeho rodinný příslušník: ohlášení vzniku pracovního poměru Úřadu práce </a:t>
            </a:r>
          </a:p>
          <a:p>
            <a:r>
              <a:rPr lang="cs-CZ" dirty="0"/>
              <a:t>Občané ostatních zemí: povolení k pobytu + povolení k zaměstnání (nejčastěji spojeno v rámci tzv. zaměstnanecké karty) – v praxi až 3-5 měsíců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0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Zaměstnavatel sepsal se zaměstnancem skutečně minimalistickou pracovní smlouvu. Uvedl v ní pouze: </a:t>
            </a:r>
          </a:p>
          <a:p>
            <a:pPr>
              <a:buFontTx/>
              <a:buChar char="-"/>
            </a:pPr>
            <a:r>
              <a:rPr lang="cs-CZ" i="1" dirty="0"/>
              <a:t>Den nástupu do práce</a:t>
            </a:r>
          </a:p>
          <a:p>
            <a:pPr>
              <a:buFontTx/>
              <a:buChar char="-"/>
            </a:pPr>
            <a:r>
              <a:rPr lang="cs-CZ" i="1" dirty="0"/>
              <a:t>Druh práce </a:t>
            </a:r>
          </a:p>
          <a:p>
            <a:pPr>
              <a:buFontTx/>
              <a:buChar char="-"/>
            </a:pPr>
            <a:r>
              <a:rPr lang="cs-CZ" i="1" dirty="0"/>
              <a:t>Mzdu</a:t>
            </a:r>
            <a:endParaRPr lang="en-US" i="1" dirty="0"/>
          </a:p>
          <a:p>
            <a:pPr>
              <a:buFontTx/>
              <a:buChar char="-"/>
            </a:pPr>
            <a:r>
              <a:rPr lang="cs-CZ" i="1" dirty="0"/>
              <a:t>Místo výkonu práce </a:t>
            </a:r>
          </a:p>
        </p:txBody>
      </p:sp>
    </p:spTree>
    <p:extLst>
      <p:ext uri="{BB962C8B-B14F-4D97-AF65-F5344CB8AC3E}">
        <p14:creationId xmlns:p14="http://schemas.microsoft.com/office/powerpoint/2010/main" val="329374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náležitosti pracovní smlouvy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74085426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927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Doba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Předpokládá se, že pracovní poměr byl sjednán na dobu neurčitou</a:t>
            </a:r>
          </a:p>
          <a:p>
            <a:r>
              <a:rPr lang="cs-CZ" dirty="0"/>
              <a:t>Doba určitá: Max. 3 roky, max. 2 prodloužení (tj. 3+3+3), poté 6 měsíců přestávka</a:t>
            </a:r>
          </a:p>
          <a:p>
            <a:r>
              <a:rPr lang="cs-CZ" dirty="0"/>
              <a:t>Výjimky z pravidla (agentury práce, zvláštní povaha práce) </a:t>
            </a:r>
          </a:p>
          <a:p>
            <a:r>
              <a:rPr lang="cs-CZ" dirty="0"/>
              <a:t>Pokračování výkonu práce se souhlasem zaměstnavatele </a:t>
            </a:r>
          </a:p>
          <a:p>
            <a:r>
              <a:rPr lang="cs-CZ" dirty="0"/>
              <a:t>Neplatně sjednaná doba určitá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776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právního vztahu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24451311"/>
              </p:ext>
            </p:extLst>
          </p:nvPr>
        </p:nvGraphicFramePr>
        <p:xfrm>
          <a:off x="755576" y="1700808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45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31640" y="3068960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Zaměstnavatel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24128" y="3068960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Zaměstnanec </a:t>
            </a:r>
            <a:endParaRPr lang="en-US" dirty="0"/>
          </a:p>
        </p:txBody>
      </p:sp>
      <p:sp>
        <p:nvSpPr>
          <p:cNvPr id="6" name="Rectangle: Rounded Corners 5"/>
          <p:cNvSpPr/>
          <p:nvPr/>
        </p:nvSpPr>
        <p:spPr>
          <a:xfrm>
            <a:off x="3635896" y="1916832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Úřad práce </a:t>
            </a:r>
            <a:endParaRPr lang="en-US" dirty="0"/>
          </a:p>
        </p:txBody>
      </p:sp>
      <p:sp>
        <p:nvSpPr>
          <p:cNvPr id="8" name="Rectangle: Rounded Corners 7"/>
          <p:cNvSpPr/>
          <p:nvPr/>
        </p:nvSpPr>
        <p:spPr>
          <a:xfrm>
            <a:off x="3635896" y="4546476"/>
            <a:ext cx="20882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Agentura práce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9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Zaměstnavateli se na pohovor na pracovní pozici skladníka přihlásili: </a:t>
            </a:r>
          </a:p>
          <a:p>
            <a:pPr marL="514350" indent="-514350">
              <a:buAutoNum type="alphaLcParenBoth"/>
            </a:pPr>
            <a:r>
              <a:rPr lang="cs-CZ" i="1" dirty="0"/>
              <a:t>Uchazeč 1, který na svém veřejném profilu na </a:t>
            </a:r>
            <a:r>
              <a:rPr lang="cs-CZ" i="1" dirty="0" err="1"/>
              <a:t>Facebooku</a:t>
            </a:r>
            <a:r>
              <a:rPr lang="cs-CZ" i="1" dirty="0"/>
              <a:t> sdílí ruskou propagandu, </a:t>
            </a:r>
          </a:p>
          <a:p>
            <a:pPr marL="514350" indent="-514350">
              <a:buAutoNum type="alphaLcParenBoth"/>
            </a:pPr>
            <a:r>
              <a:rPr lang="cs-CZ" i="1" dirty="0"/>
              <a:t>Uchazeč 2, který zaměstnavateli doložil výpis z rejstříku trestů, z něhož vyplývá, že byl v roce 2015 odsouzen za neplacení výživného </a:t>
            </a:r>
          </a:p>
          <a:p>
            <a:pPr marL="514350" indent="-514350">
              <a:buAutoNum type="alphaLcParenBoth"/>
            </a:pPr>
            <a:r>
              <a:rPr lang="cs-CZ" i="1" dirty="0"/>
              <a:t>Uchazeč 3, který je aktivním členem odborového hnutí, </a:t>
            </a:r>
          </a:p>
          <a:p>
            <a:pPr marL="514350" indent="-514350">
              <a:buAutoNum type="alphaLcParenBoth"/>
            </a:pPr>
            <a:r>
              <a:rPr lang="cs-CZ" i="1" dirty="0"/>
              <a:t>Uchazeč 4, který dle médií prohrál soudní spor s předchozím zaměstnavatelem potom, co byl propuštěn za pokus o zpronevěru majetku zaměstnavatele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9502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Zaměstnavatel může analyzovat jen informace, které mají souvislost s uzavření pracovní smlouvy a výkonem práce (zda je informace veřejná nebo ne, nehraje roli) </a:t>
            </a:r>
          </a:p>
          <a:p>
            <a:r>
              <a:rPr lang="cs-CZ" dirty="0"/>
              <a:t>Výpis z trestního rejstříku – jen v odůvodněných případech, ne každý záznam důvodem k odmítnutí </a:t>
            </a:r>
          </a:p>
          <a:p>
            <a:r>
              <a:rPr lang="cs-CZ" dirty="0"/>
              <a:t>Zákaz diskriminace na základě pohlaví, věku, národnosti, náboženství, členství v odborech....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8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Zaměstnavatel uložil uchazečce, která se uchází o místo obchodní zástupkyně, aby vyplnila dotazník a uvedla: </a:t>
            </a:r>
          </a:p>
          <a:p>
            <a:pPr>
              <a:buFontTx/>
              <a:buChar char="-"/>
            </a:pPr>
            <a:r>
              <a:rPr lang="cs-CZ" i="1" dirty="0"/>
              <a:t>Zda hodlá mít děti a v jakém časovém horizontu </a:t>
            </a:r>
          </a:p>
          <a:p>
            <a:pPr>
              <a:buFontTx/>
              <a:buChar char="-"/>
            </a:pPr>
            <a:r>
              <a:rPr lang="cs-CZ" i="1" dirty="0"/>
              <a:t>Zda pečuje o dítě mladší 8 let (neboť zaměstnavatel požaduje pravidelné pracovní cesty)</a:t>
            </a:r>
          </a:p>
          <a:p>
            <a:pPr>
              <a:buFontTx/>
              <a:buChar char="-"/>
            </a:pPr>
            <a:r>
              <a:rPr lang="cs-CZ" i="1" dirty="0"/>
              <a:t>Výši příjmu z minulého zaměstnání</a:t>
            </a:r>
          </a:p>
          <a:p>
            <a:pPr>
              <a:buFontTx/>
              <a:buChar char="-"/>
            </a:pPr>
            <a:r>
              <a:rPr lang="cs-CZ" i="1" dirty="0"/>
              <a:t>Všechny nemoci, které mají vliv na výkon zaměstnání. 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43828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Zaměstnavatel může požadovat jen informace související s výkonem práce</a:t>
            </a:r>
          </a:p>
          <a:p>
            <a:r>
              <a:rPr lang="cs-CZ" dirty="0"/>
              <a:t>Posouzení zdravotní způsobilosti je věcí poskytovatele pracovnělékařských služeb, nikoli zaměstnavatele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01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Zaměstnanec, který se uchází o místo průvodce na zámku, trpí úzkostnými stavy a depresemi po tragédii v osobním životě. Bere pravidelně medikaci. Dle informace ošetřujícího lékaře je k výkonu práce způsobilý. Jakým způsobem má odpovědět na dotaz zaměstnavatele, zda se na něco léčí?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121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Postup před vznikem pracovního poměru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se otázky zaměstnavatele týkají soukromí zaměstnance, není povinností zaměstnance na ně odpovědět. Případnou lež proto nelze vnímat jako porušení povinností zaměstnance a nelze ji jakkoli sankcionovat.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57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1393</TotalTime>
  <Words>843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Tw Cen MT</vt:lpstr>
      <vt:lpstr>Wingdings</vt:lpstr>
      <vt:lpstr>Wingdings 2</vt:lpstr>
      <vt:lpstr>Medián</vt:lpstr>
      <vt:lpstr>Pracovní právo pro neprávníky   VZNIK PRACOVNÍHO POMĚRU</vt:lpstr>
      <vt:lpstr>Vznik právního vztahu </vt:lpstr>
      <vt:lpstr>Postup před vznikem pracovního poměru </vt:lpstr>
      <vt:lpstr>Postup před vznikem pracovního poměru </vt:lpstr>
      <vt:lpstr>Postup před vznikem pracovního poměru</vt:lpstr>
      <vt:lpstr>Postup před vznikem pracovního poměru </vt:lpstr>
      <vt:lpstr>Postup před vznikem pracovního poměru</vt:lpstr>
      <vt:lpstr>Postup před vznikem pracovního poměru </vt:lpstr>
      <vt:lpstr>Postup před vznikem pracovního poměru</vt:lpstr>
      <vt:lpstr>Práva neúspěšného uchazeče </vt:lpstr>
      <vt:lpstr>Pracovní nabídka </vt:lpstr>
      <vt:lpstr>Posuzování zdravotního stavu zaměstnanců </vt:lpstr>
      <vt:lpstr>Posuzování zdravotního stavu zaměstnanců </vt:lpstr>
      <vt:lpstr>Zaměstnávání cizinců </vt:lpstr>
      <vt:lpstr>Pracovní smlouva </vt:lpstr>
      <vt:lpstr>Povinné náležitosti pracovní smlouvy</vt:lpstr>
      <vt:lpstr>Doba pracovního poměru 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 – úvodní seminář</dc:title>
  <dc:creator>User</dc:creator>
  <cp:lastModifiedBy>Jakub Tomšej</cp:lastModifiedBy>
  <cp:revision>29</cp:revision>
  <dcterms:created xsi:type="dcterms:W3CDTF">2015-02-25T14:51:23Z</dcterms:created>
  <dcterms:modified xsi:type="dcterms:W3CDTF">2022-02-28T10:47:36Z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2022-02-26T19:05:55Z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a407f83e-a3dd-4062-8d4f-8f2320a677ac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