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297" r:id="rId4"/>
    <p:sldId id="296" r:id="rId5"/>
    <p:sldId id="298" r:id="rId6"/>
    <p:sldId id="300" r:id="rId7"/>
    <p:sldId id="301" r:id="rId8"/>
    <p:sldId id="271" r:id="rId9"/>
    <p:sldId id="272" r:id="rId10"/>
    <p:sldId id="274" r:id="rId11"/>
    <p:sldId id="295" r:id="rId12"/>
    <p:sldId id="282" r:id="rId13"/>
    <p:sldId id="283" r:id="rId14"/>
    <p:sldId id="281" r:id="rId15"/>
    <p:sldId id="284" r:id="rId16"/>
    <p:sldId id="286" r:id="rId17"/>
    <p:sldId id="276" r:id="rId18"/>
    <p:sldId id="277" r:id="rId19"/>
    <p:sldId id="279" r:id="rId20"/>
    <p:sldId id="280" r:id="rId21"/>
    <p:sldId id="278" r:id="rId22"/>
    <p:sldId id="287" r:id="rId23"/>
    <p:sldId id="28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58" autoAdjust="0"/>
    <p:restoredTop sz="94660"/>
  </p:normalViewPr>
  <p:slideViewPr>
    <p:cSldViewPr>
      <p:cViewPr varScale="1">
        <p:scale>
          <a:sx n="58" d="100"/>
          <a:sy n="58" d="100"/>
        </p:scale>
        <p:origin x="99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8D2E5C-C4DA-4F6D-BE7E-99E2500E4ABD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36A0CC94-8849-4993-A228-379FED1698DC}">
      <dgm:prSet phldrT="[Text]"/>
      <dgm:spPr/>
      <dgm:t>
        <a:bodyPr/>
        <a:lstStyle/>
        <a:p>
          <a:r>
            <a:rPr lang="cs-CZ" dirty="0"/>
            <a:t>Individuální pracovní právo </a:t>
          </a:r>
        </a:p>
        <a:p>
          <a:r>
            <a:rPr lang="cs-CZ" dirty="0"/>
            <a:t>Zaměstnavatelé – zaměstnanci</a:t>
          </a:r>
        </a:p>
        <a:p>
          <a:r>
            <a:rPr lang="cs-CZ" dirty="0"/>
            <a:t>Úprava výkonu závislé práce a pracovních podmínek </a:t>
          </a:r>
          <a:endParaRPr lang="en-US" dirty="0"/>
        </a:p>
      </dgm:t>
    </dgm:pt>
    <dgm:pt modelId="{56226230-124E-4C63-9DDE-62695C2120A8}" type="parTrans" cxnId="{B4FD5A86-EA17-4206-8789-63197683BDC1}">
      <dgm:prSet/>
      <dgm:spPr/>
      <dgm:t>
        <a:bodyPr/>
        <a:lstStyle/>
        <a:p>
          <a:endParaRPr lang="en-US"/>
        </a:p>
      </dgm:t>
    </dgm:pt>
    <dgm:pt modelId="{EA0C34BC-C915-49DB-89E2-2D2D503B4FB3}" type="sibTrans" cxnId="{B4FD5A86-EA17-4206-8789-63197683BDC1}">
      <dgm:prSet/>
      <dgm:spPr/>
      <dgm:t>
        <a:bodyPr/>
        <a:lstStyle/>
        <a:p>
          <a:endParaRPr lang="en-US"/>
        </a:p>
      </dgm:t>
    </dgm:pt>
    <dgm:pt modelId="{B28B1E35-BEF0-47F9-A87C-F3877C09BAAA}">
      <dgm:prSet phldrT="[Text]"/>
      <dgm:spPr/>
      <dgm:t>
        <a:bodyPr/>
        <a:lstStyle/>
        <a:p>
          <a:r>
            <a:rPr lang="cs-CZ" dirty="0"/>
            <a:t>Kolektivní pracovní právo </a:t>
          </a:r>
        </a:p>
        <a:p>
          <a:r>
            <a:rPr lang="cs-CZ" dirty="0"/>
            <a:t>Zaměstnavatelé/jejich zástupci – zástupci zaměstanců </a:t>
          </a:r>
        </a:p>
        <a:p>
          <a:r>
            <a:rPr lang="cs-CZ" dirty="0"/>
            <a:t>Kolektivní vyjednávání, info a projednání </a:t>
          </a:r>
          <a:endParaRPr lang="en-US" dirty="0"/>
        </a:p>
      </dgm:t>
    </dgm:pt>
    <dgm:pt modelId="{E67DA880-CA4A-49D9-B490-7658619ADF0E}" type="parTrans" cxnId="{1AEA7610-AFE2-4D42-B32F-83D2CA0EB986}">
      <dgm:prSet/>
      <dgm:spPr/>
      <dgm:t>
        <a:bodyPr/>
        <a:lstStyle/>
        <a:p>
          <a:endParaRPr lang="en-US"/>
        </a:p>
      </dgm:t>
    </dgm:pt>
    <dgm:pt modelId="{9F98EDB8-9592-4A95-B3E4-9D8552DF7A0A}" type="sibTrans" cxnId="{1AEA7610-AFE2-4D42-B32F-83D2CA0EB986}">
      <dgm:prSet/>
      <dgm:spPr/>
      <dgm:t>
        <a:bodyPr/>
        <a:lstStyle/>
        <a:p>
          <a:endParaRPr lang="en-US"/>
        </a:p>
      </dgm:t>
    </dgm:pt>
    <dgm:pt modelId="{C9046983-B81B-42AD-A380-34087CF186BC}">
      <dgm:prSet phldrT="[Text]"/>
      <dgm:spPr/>
      <dgm:t>
        <a:bodyPr/>
        <a:lstStyle/>
        <a:p>
          <a:r>
            <a:rPr lang="cs-CZ" dirty="0"/>
            <a:t>Aktivní politika zaměstnanosti </a:t>
          </a:r>
        </a:p>
        <a:p>
          <a:r>
            <a:rPr lang="cs-CZ" dirty="0"/>
            <a:t>Úřady práce – uchazeči</a:t>
          </a:r>
        </a:p>
        <a:p>
          <a:r>
            <a:rPr lang="cs-CZ" dirty="0"/>
            <a:t>Zprostředkování zaměstnání  </a:t>
          </a:r>
          <a:endParaRPr lang="en-US" dirty="0"/>
        </a:p>
      </dgm:t>
    </dgm:pt>
    <dgm:pt modelId="{DDABC9D1-F98D-4443-8167-B32CB7BB257E}" type="parTrans" cxnId="{D18B4A03-EA3C-45A2-9AAA-DC12F4C2DE19}">
      <dgm:prSet/>
      <dgm:spPr/>
      <dgm:t>
        <a:bodyPr/>
        <a:lstStyle/>
        <a:p>
          <a:endParaRPr lang="en-US"/>
        </a:p>
      </dgm:t>
    </dgm:pt>
    <dgm:pt modelId="{353169D5-4839-4B9F-A45B-05A6F340F15C}" type="sibTrans" cxnId="{D18B4A03-EA3C-45A2-9AAA-DC12F4C2DE19}">
      <dgm:prSet/>
      <dgm:spPr/>
      <dgm:t>
        <a:bodyPr/>
        <a:lstStyle/>
        <a:p>
          <a:endParaRPr lang="en-US"/>
        </a:p>
      </dgm:t>
    </dgm:pt>
    <dgm:pt modelId="{470C394E-6DB2-4680-B40B-7895F1D872B2}" type="pres">
      <dgm:prSet presAssocID="{518D2E5C-C4DA-4F6D-BE7E-99E2500E4ABD}" presName="Name0" presStyleCnt="0">
        <dgm:presLayoutVars>
          <dgm:resizeHandles/>
        </dgm:presLayoutVars>
      </dgm:prSet>
      <dgm:spPr/>
    </dgm:pt>
    <dgm:pt modelId="{C1593D14-B839-4C97-B932-0103F3872038}" type="pres">
      <dgm:prSet presAssocID="{36A0CC94-8849-4993-A228-379FED1698DC}" presName="text" presStyleLbl="node1" presStyleIdx="0" presStyleCnt="3">
        <dgm:presLayoutVars>
          <dgm:bulletEnabled val="1"/>
        </dgm:presLayoutVars>
      </dgm:prSet>
      <dgm:spPr/>
    </dgm:pt>
    <dgm:pt modelId="{D29897FF-C578-4324-8D5D-A60CF7A80D01}" type="pres">
      <dgm:prSet presAssocID="{EA0C34BC-C915-49DB-89E2-2D2D503B4FB3}" presName="space" presStyleCnt="0"/>
      <dgm:spPr/>
    </dgm:pt>
    <dgm:pt modelId="{7505E868-EF4C-49E2-A812-43FB67790A74}" type="pres">
      <dgm:prSet presAssocID="{B28B1E35-BEF0-47F9-A87C-F3877C09BAAA}" presName="text" presStyleLbl="node1" presStyleIdx="1" presStyleCnt="3">
        <dgm:presLayoutVars>
          <dgm:bulletEnabled val="1"/>
        </dgm:presLayoutVars>
      </dgm:prSet>
      <dgm:spPr/>
    </dgm:pt>
    <dgm:pt modelId="{99A68C2C-242D-4EFA-94E0-A9DFCEF93CB6}" type="pres">
      <dgm:prSet presAssocID="{9F98EDB8-9592-4A95-B3E4-9D8552DF7A0A}" presName="space" presStyleCnt="0"/>
      <dgm:spPr/>
    </dgm:pt>
    <dgm:pt modelId="{33C6EE67-659A-4094-8F1A-EA099F8AE403}" type="pres">
      <dgm:prSet presAssocID="{C9046983-B81B-42AD-A380-34087CF186BC}" presName="text" presStyleLbl="node1" presStyleIdx="2" presStyleCnt="3" custScaleX="182172">
        <dgm:presLayoutVars>
          <dgm:bulletEnabled val="1"/>
        </dgm:presLayoutVars>
      </dgm:prSet>
      <dgm:spPr/>
    </dgm:pt>
  </dgm:ptLst>
  <dgm:cxnLst>
    <dgm:cxn modelId="{D18B4A03-EA3C-45A2-9AAA-DC12F4C2DE19}" srcId="{518D2E5C-C4DA-4F6D-BE7E-99E2500E4ABD}" destId="{C9046983-B81B-42AD-A380-34087CF186BC}" srcOrd="2" destOrd="0" parTransId="{DDABC9D1-F98D-4443-8167-B32CB7BB257E}" sibTransId="{353169D5-4839-4B9F-A45B-05A6F340F15C}"/>
    <dgm:cxn modelId="{B83B8E0E-2BB1-49DC-86E8-A1621D41318B}" type="presOf" srcId="{C9046983-B81B-42AD-A380-34087CF186BC}" destId="{33C6EE67-659A-4094-8F1A-EA099F8AE403}" srcOrd="0" destOrd="0" presId="urn:diagrams.loki3.com/VaryingWidthList"/>
    <dgm:cxn modelId="{1AEA7610-AFE2-4D42-B32F-83D2CA0EB986}" srcId="{518D2E5C-C4DA-4F6D-BE7E-99E2500E4ABD}" destId="{B28B1E35-BEF0-47F9-A87C-F3877C09BAAA}" srcOrd="1" destOrd="0" parTransId="{E67DA880-CA4A-49D9-B490-7658619ADF0E}" sibTransId="{9F98EDB8-9592-4A95-B3E4-9D8552DF7A0A}"/>
    <dgm:cxn modelId="{EEB58C16-8A95-405D-B79D-6148DA298BC0}" type="presOf" srcId="{518D2E5C-C4DA-4F6D-BE7E-99E2500E4ABD}" destId="{470C394E-6DB2-4680-B40B-7895F1D872B2}" srcOrd="0" destOrd="0" presId="urn:diagrams.loki3.com/VaryingWidthList"/>
    <dgm:cxn modelId="{F38F667C-8EDF-410F-8B54-683160B4AF80}" type="presOf" srcId="{36A0CC94-8849-4993-A228-379FED1698DC}" destId="{C1593D14-B839-4C97-B932-0103F3872038}" srcOrd="0" destOrd="0" presId="urn:diagrams.loki3.com/VaryingWidthList"/>
    <dgm:cxn modelId="{D7F8DD81-C12F-41E5-907F-51656896CC99}" type="presOf" srcId="{B28B1E35-BEF0-47F9-A87C-F3877C09BAAA}" destId="{7505E868-EF4C-49E2-A812-43FB67790A74}" srcOrd="0" destOrd="0" presId="urn:diagrams.loki3.com/VaryingWidthList"/>
    <dgm:cxn modelId="{B4FD5A86-EA17-4206-8789-63197683BDC1}" srcId="{518D2E5C-C4DA-4F6D-BE7E-99E2500E4ABD}" destId="{36A0CC94-8849-4993-A228-379FED1698DC}" srcOrd="0" destOrd="0" parTransId="{56226230-124E-4C63-9DDE-62695C2120A8}" sibTransId="{EA0C34BC-C915-49DB-89E2-2D2D503B4FB3}"/>
    <dgm:cxn modelId="{09715AB1-00FF-431B-B52B-5A493EF9973E}" type="presParOf" srcId="{470C394E-6DB2-4680-B40B-7895F1D872B2}" destId="{C1593D14-B839-4C97-B932-0103F3872038}" srcOrd="0" destOrd="0" presId="urn:diagrams.loki3.com/VaryingWidthList"/>
    <dgm:cxn modelId="{C68D2619-3160-4E0D-9965-F5FDD879483E}" type="presParOf" srcId="{470C394E-6DB2-4680-B40B-7895F1D872B2}" destId="{D29897FF-C578-4324-8D5D-A60CF7A80D01}" srcOrd="1" destOrd="0" presId="urn:diagrams.loki3.com/VaryingWidthList"/>
    <dgm:cxn modelId="{18FCAB20-0128-43A3-8808-8BDBDA69015B}" type="presParOf" srcId="{470C394E-6DB2-4680-B40B-7895F1D872B2}" destId="{7505E868-EF4C-49E2-A812-43FB67790A74}" srcOrd="2" destOrd="0" presId="urn:diagrams.loki3.com/VaryingWidthList"/>
    <dgm:cxn modelId="{A1E6FC9F-ED51-44F0-9F77-C0A7B7342CA2}" type="presParOf" srcId="{470C394E-6DB2-4680-B40B-7895F1D872B2}" destId="{99A68C2C-242D-4EFA-94E0-A9DFCEF93CB6}" srcOrd="3" destOrd="0" presId="urn:diagrams.loki3.com/VaryingWidthList"/>
    <dgm:cxn modelId="{9D75B4C6-FFF9-4ED6-97AF-344A00FB715F}" type="presParOf" srcId="{470C394E-6DB2-4680-B40B-7895F1D872B2}" destId="{33C6EE67-659A-4094-8F1A-EA099F8AE403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96BE6-2BE8-4245-B733-F4F7099F48CC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145CA8-BE09-4008-BB07-735EFBB8FC80}">
      <dgm:prSet phldrT="[Text]"/>
      <dgm:spPr/>
      <dgm:t>
        <a:bodyPr/>
        <a:lstStyle/>
        <a:p>
          <a:r>
            <a:rPr lang="cs-CZ" dirty="0"/>
            <a:t>Ochranná </a:t>
          </a:r>
          <a:endParaRPr lang="en-US" dirty="0"/>
        </a:p>
      </dgm:t>
    </dgm:pt>
    <dgm:pt modelId="{298289C2-FA4C-4521-94FA-F5335966408C}" type="parTrans" cxnId="{431CCFCF-035C-4AC5-B7B5-D976938CC81A}">
      <dgm:prSet/>
      <dgm:spPr/>
      <dgm:t>
        <a:bodyPr/>
        <a:lstStyle/>
        <a:p>
          <a:endParaRPr lang="en-US"/>
        </a:p>
      </dgm:t>
    </dgm:pt>
    <dgm:pt modelId="{7A3E1774-AAAA-4FE2-9C66-ADA8215B3AF9}" type="sibTrans" cxnId="{431CCFCF-035C-4AC5-B7B5-D976938CC81A}">
      <dgm:prSet/>
      <dgm:spPr/>
      <dgm:t>
        <a:bodyPr/>
        <a:lstStyle/>
        <a:p>
          <a:endParaRPr lang="en-US"/>
        </a:p>
      </dgm:t>
    </dgm:pt>
    <dgm:pt modelId="{18411C26-DC41-4750-893A-DB9333D9850D}">
      <dgm:prSet phldrT="[Text]"/>
      <dgm:spPr/>
      <dgm:t>
        <a:bodyPr/>
        <a:lstStyle/>
        <a:p>
          <a:r>
            <a:rPr lang="cs-CZ" dirty="0"/>
            <a:t>Organizační </a:t>
          </a:r>
          <a:endParaRPr lang="en-US" dirty="0"/>
        </a:p>
      </dgm:t>
    </dgm:pt>
    <dgm:pt modelId="{0AACB0C1-9F74-4A37-8CD7-8D4465C39ABF}" type="parTrans" cxnId="{9CED5D3C-8795-4604-9E3C-353A69CD26BE}">
      <dgm:prSet/>
      <dgm:spPr/>
      <dgm:t>
        <a:bodyPr/>
        <a:lstStyle/>
        <a:p>
          <a:endParaRPr lang="en-US"/>
        </a:p>
      </dgm:t>
    </dgm:pt>
    <dgm:pt modelId="{90BE36F4-7137-4BA5-A2CD-4F3989A4112D}" type="sibTrans" cxnId="{9CED5D3C-8795-4604-9E3C-353A69CD26BE}">
      <dgm:prSet/>
      <dgm:spPr/>
      <dgm:t>
        <a:bodyPr/>
        <a:lstStyle/>
        <a:p>
          <a:endParaRPr lang="en-US"/>
        </a:p>
      </dgm:t>
    </dgm:pt>
    <dgm:pt modelId="{809F0460-0677-4A66-8DA4-35A16484A0E0}" type="pres">
      <dgm:prSet presAssocID="{EC896BE6-2BE8-4245-B733-F4F7099F48CC}" presName="diagram" presStyleCnt="0">
        <dgm:presLayoutVars>
          <dgm:dir/>
          <dgm:resizeHandles val="exact"/>
        </dgm:presLayoutVars>
      </dgm:prSet>
      <dgm:spPr/>
    </dgm:pt>
    <dgm:pt modelId="{2D03A434-7890-45C3-ADD2-9A0FB9BAD4BA}" type="pres">
      <dgm:prSet presAssocID="{AF145CA8-BE09-4008-BB07-735EFBB8FC80}" presName="arrow" presStyleLbl="node1" presStyleIdx="0" presStyleCnt="2">
        <dgm:presLayoutVars>
          <dgm:bulletEnabled val="1"/>
        </dgm:presLayoutVars>
      </dgm:prSet>
      <dgm:spPr/>
    </dgm:pt>
    <dgm:pt modelId="{421C2D48-EFFE-431F-B4B0-9E9BA5FDE029}" type="pres">
      <dgm:prSet presAssocID="{18411C26-DC41-4750-893A-DB9333D9850D}" presName="arrow" presStyleLbl="node1" presStyleIdx="1" presStyleCnt="2">
        <dgm:presLayoutVars>
          <dgm:bulletEnabled val="1"/>
        </dgm:presLayoutVars>
      </dgm:prSet>
      <dgm:spPr/>
    </dgm:pt>
  </dgm:ptLst>
  <dgm:cxnLst>
    <dgm:cxn modelId="{9CED5D3C-8795-4604-9E3C-353A69CD26BE}" srcId="{EC896BE6-2BE8-4245-B733-F4F7099F48CC}" destId="{18411C26-DC41-4750-893A-DB9333D9850D}" srcOrd="1" destOrd="0" parTransId="{0AACB0C1-9F74-4A37-8CD7-8D4465C39ABF}" sibTransId="{90BE36F4-7137-4BA5-A2CD-4F3989A4112D}"/>
    <dgm:cxn modelId="{AF5C196D-B4E5-4AD9-9C70-42B742188E37}" type="presOf" srcId="{EC896BE6-2BE8-4245-B733-F4F7099F48CC}" destId="{809F0460-0677-4A66-8DA4-35A16484A0E0}" srcOrd="0" destOrd="0" presId="urn:microsoft.com/office/officeart/2005/8/layout/arrow5"/>
    <dgm:cxn modelId="{F81F42CA-A176-4E0F-80A6-8EC46A76178E}" type="presOf" srcId="{18411C26-DC41-4750-893A-DB9333D9850D}" destId="{421C2D48-EFFE-431F-B4B0-9E9BA5FDE029}" srcOrd="0" destOrd="0" presId="urn:microsoft.com/office/officeart/2005/8/layout/arrow5"/>
    <dgm:cxn modelId="{431CCFCF-035C-4AC5-B7B5-D976938CC81A}" srcId="{EC896BE6-2BE8-4245-B733-F4F7099F48CC}" destId="{AF145CA8-BE09-4008-BB07-735EFBB8FC80}" srcOrd="0" destOrd="0" parTransId="{298289C2-FA4C-4521-94FA-F5335966408C}" sibTransId="{7A3E1774-AAAA-4FE2-9C66-ADA8215B3AF9}"/>
    <dgm:cxn modelId="{4B4308E7-3D1E-4369-ABF8-FBF1281393F2}" type="presOf" srcId="{AF145CA8-BE09-4008-BB07-735EFBB8FC80}" destId="{2D03A434-7890-45C3-ADD2-9A0FB9BAD4BA}" srcOrd="0" destOrd="0" presId="urn:microsoft.com/office/officeart/2005/8/layout/arrow5"/>
    <dgm:cxn modelId="{5ACF4DBF-7B88-4A7A-8171-E7F0BFFB399D}" type="presParOf" srcId="{809F0460-0677-4A66-8DA4-35A16484A0E0}" destId="{2D03A434-7890-45C3-ADD2-9A0FB9BAD4BA}" srcOrd="0" destOrd="0" presId="urn:microsoft.com/office/officeart/2005/8/layout/arrow5"/>
    <dgm:cxn modelId="{96E5633F-F609-4B52-B3FB-6B67A1ED2D9D}" type="presParOf" srcId="{809F0460-0677-4A66-8DA4-35A16484A0E0}" destId="{421C2D48-EFFE-431F-B4B0-9E9BA5FDE02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334C65-9403-4543-8E45-D50927C7EE7D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D1BC38-FE30-45CA-8685-E8D12ADBBC77}">
      <dgm:prSet phldrT="[Text]"/>
      <dgm:spPr/>
      <dgm:t>
        <a:bodyPr/>
        <a:lstStyle/>
        <a:p>
          <a:r>
            <a:rPr lang="cs-CZ" dirty="0"/>
            <a:t>Security </a:t>
          </a:r>
          <a:endParaRPr lang="en-US" dirty="0"/>
        </a:p>
      </dgm:t>
    </dgm:pt>
    <dgm:pt modelId="{09D80DD9-6D96-4C57-BE42-2B7C55A8640C}" type="parTrans" cxnId="{D7211266-08F2-45A0-A1C6-4AB4B671783E}">
      <dgm:prSet/>
      <dgm:spPr/>
      <dgm:t>
        <a:bodyPr/>
        <a:lstStyle/>
        <a:p>
          <a:endParaRPr lang="en-US"/>
        </a:p>
      </dgm:t>
    </dgm:pt>
    <dgm:pt modelId="{C6AC9525-CA1E-41BA-BEC9-767BCDBB5A51}" type="sibTrans" cxnId="{D7211266-08F2-45A0-A1C6-4AB4B671783E}">
      <dgm:prSet/>
      <dgm:spPr/>
      <dgm:t>
        <a:bodyPr/>
        <a:lstStyle/>
        <a:p>
          <a:endParaRPr lang="en-US"/>
        </a:p>
      </dgm:t>
    </dgm:pt>
    <dgm:pt modelId="{D56CA02A-67C2-4CE5-BD88-B37C63880952}">
      <dgm:prSet phldrT="[Text]"/>
      <dgm:spPr/>
      <dgm:t>
        <a:bodyPr/>
        <a:lstStyle/>
        <a:p>
          <a:r>
            <a:rPr lang="cs-CZ" dirty="0"/>
            <a:t>Flexibility </a:t>
          </a:r>
          <a:endParaRPr lang="en-US" dirty="0"/>
        </a:p>
      </dgm:t>
    </dgm:pt>
    <dgm:pt modelId="{0BA2CCBB-C39B-4C51-829E-5E973EB8C7E7}" type="parTrans" cxnId="{3816B0A3-0093-4046-A98F-2C77A344A764}">
      <dgm:prSet/>
      <dgm:spPr/>
      <dgm:t>
        <a:bodyPr/>
        <a:lstStyle/>
        <a:p>
          <a:endParaRPr lang="en-US"/>
        </a:p>
      </dgm:t>
    </dgm:pt>
    <dgm:pt modelId="{E4384E2A-DE5A-47B6-BB03-6B5A8CBEC801}" type="sibTrans" cxnId="{3816B0A3-0093-4046-A98F-2C77A344A764}">
      <dgm:prSet/>
      <dgm:spPr/>
      <dgm:t>
        <a:bodyPr/>
        <a:lstStyle/>
        <a:p>
          <a:endParaRPr lang="en-US"/>
        </a:p>
      </dgm:t>
    </dgm:pt>
    <dgm:pt modelId="{DD643FE1-A1F8-4A85-96C8-6C3279E639C9}" type="pres">
      <dgm:prSet presAssocID="{BF334C65-9403-4543-8E45-D50927C7EE7D}" presName="diagram" presStyleCnt="0">
        <dgm:presLayoutVars>
          <dgm:dir/>
          <dgm:resizeHandles val="exact"/>
        </dgm:presLayoutVars>
      </dgm:prSet>
      <dgm:spPr/>
    </dgm:pt>
    <dgm:pt modelId="{CA900BFD-A7EB-4618-BDF9-BA698CFDDD42}" type="pres">
      <dgm:prSet presAssocID="{06D1BC38-FE30-45CA-8685-E8D12ADBBC77}" presName="arrow" presStyleLbl="node1" presStyleIdx="0" presStyleCnt="2">
        <dgm:presLayoutVars>
          <dgm:bulletEnabled val="1"/>
        </dgm:presLayoutVars>
      </dgm:prSet>
      <dgm:spPr/>
    </dgm:pt>
    <dgm:pt modelId="{E9969F37-439C-4A9C-9605-6B8BC04D42B1}" type="pres">
      <dgm:prSet presAssocID="{D56CA02A-67C2-4CE5-BD88-B37C63880952}" presName="arrow" presStyleLbl="node1" presStyleIdx="1" presStyleCnt="2">
        <dgm:presLayoutVars>
          <dgm:bulletEnabled val="1"/>
        </dgm:presLayoutVars>
      </dgm:prSet>
      <dgm:spPr/>
    </dgm:pt>
  </dgm:ptLst>
  <dgm:cxnLst>
    <dgm:cxn modelId="{D7211266-08F2-45A0-A1C6-4AB4B671783E}" srcId="{BF334C65-9403-4543-8E45-D50927C7EE7D}" destId="{06D1BC38-FE30-45CA-8685-E8D12ADBBC77}" srcOrd="0" destOrd="0" parTransId="{09D80DD9-6D96-4C57-BE42-2B7C55A8640C}" sibTransId="{C6AC9525-CA1E-41BA-BEC9-767BCDBB5A51}"/>
    <dgm:cxn modelId="{A4FAE37C-6335-4522-9557-D3C6138592D7}" type="presOf" srcId="{D56CA02A-67C2-4CE5-BD88-B37C63880952}" destId="{E9969F37-439C-4A9C-9605-6B8BC04D42B1}" srcOrd="0" destOrd="0" presId="urn:microsoft.com/office/officeart/2005/8/layout/arrow5"/>
    <dgm:cxn modelId="{C56E3380-B0A0-4688-BD90-92379611C89A}" type="presOf" srcId="{06D1BC38-FE30-45CA-8685-E8D12ADBBC77}" destId="{CA900BFD-A7EB-4618-BDF9-BA698CFDDD42}" srcOrd="0" destOrd="0" presId="urn:microsoft.com/office/officeart/2005/8/layout/arrow5"/>
    <dgm:cxn modelId="{3816B0A3-0093-4046-A98F-2C77A344A764}" srcId="{BF334C65-9403-4543-8E45-D50927C7EE7D}" destId="{D56CA02A-67C2-4CE5-BD88-B37C63880952}" srcOrd="1" destOrd="0" parTransId="{0BA2CCBB-C39B-4C51-829E-5E973EB8C7E7}" sibTransId="{E4384E2A-DE5A-47B6-BB03-6B5A8CBEC801}"/>
    <dgm:cxn modelId="{67A10BBC-9BF4-4D9D-B396-C018AC475F26}" type="presOf" srcId="{BF334C65-9403-4543-8E45-D50927C7EE7D}" destId="{DD643FE1-A1F8-4A85-96C8-6C3279E639C9}" srcOrd="0" destOrd="0" presId="urn:microsoft.com/office/officeart/2005/8/layout/arrow5"/>
    <dgm:cxn modelId="{B0210B5C-A6E1-4A43-8B9A-604614AC7699}" type="presParOf" srcId="{DD643FE1-A1F8-4A85-96C8-6C3279E639C9}" destId="{CA900BFD-A7EB-4618-BDF9-BA698CFDDD42}" srcOrd="0" destOrd="0" presId="urn:microsoft.com/office/officeart/2005/8/layout/arrow5"/>
    <dgm:cxn modelId="{7785B033-A9FB-4824-AF19-8D202BFED8F4}" type="presParOf" srcId="{DD643FE1-A1F8-4A85-96C8-6C3279E639C9}" destId="{E9969F37-439C-4A9C-9605-6B8BC04D42B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B8F77A-55DD-4897-AF0D-33207DC4BC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E70E551-0541-4B79-AC6F-3CEA92A6D7EA}">
      <dgm:prSet/>
      <dgm:spPr/>
      <dgm:t>
        <a:bodyPr/>
        <a:lstStyle/>
        <a:p>
          <a:r>
            <a:rPr lang="cs-CZ" dirty="0"/>
            <a:t>Petra pracuje jako účetní na základě pracovní smlouvy na dobu určitou na částečný úvazek. </a:t>
          </a:r>
          <a:endParaRPr lang="en-US" dirty="0"/>
        </a:p>
      </dgm:t>
    </dgm:pt>
    <dgm:pt modelId="{8D5B77C6-5AE3-4BA9-B505-40EE7BD3F674}" type="parTrans" cxnId="{7F9691CC-C1D8-4B1B-857A-F763877011EF}">
      <dgm:prSet/>
      <dgm:spPr/>
      <dgm:t>
        <a:bodyPr/>
        <a:lstStyle/>
        <a:p>
          <a:endParaRPr lang="en-US"/>
        </a:p>
      </dgm:t>
    </dgm:pt>
    <dgm:pt modelId="{241D2003-B08C-46C9-ACAF-7BAB55D7DA4E}" type="sibTrans" cxnId="{7F9691CC-C1D8-4B1B-857A-F763877011EF}">
      <dgm:prSet/>
      <dgm:spPr/>
      <dgm:t>
        <a:bodyPr/>
        <a:lstStyle/>
        <a:p>
          <a:endParaRPr lang="en-US"/>
        </a:p>
      </dgm:t>
    </dgm:pt>
    <dgm:pt modelId="{277C9CBB-CBB1-4DC8-8358-12A487AE0E8E}">
      <dgm:prSet/>
      <dgm:spPr/>
      <dgm:t>
        <a:bodyPr/>
        <a:lstStyle/>
        <a:p>
          <a:r>
            <a:rPr lang="cs-CZ"/>
            <a:t>Ivan má při studiu brigádu jako průvodce na základě dohody o pracovní činnosti. </a:t>
          </a:r>
          <a:endParaRPr lang="en-US"/>
        </a:p>
      </dgm:t>
    </dgm:pt>
    <dgm:pt modelId="{2F607B98-C5B3-4202-8757-32D3341FCFDB}" type="parTrans" cxnId="{F6C3B2B8-DF40-4982-B9A5-DCDF0ED310B5}">
      <dgm:prSet/>
      <dgm:spPr/>
      <dgm:t>
        <a:bodyPr/>
        <a:lstStyle/>
        <a:p>
          <a:endParaRPr lang="en-US"/>
        </a:p>
      </dgm:t>
    </dgm:pt>
    <dgm:pt modelId="{DE8F8647-A8F8-47DF-B2B7-71BF02CFC0BD}" type="sibTrans" cxnId="{F6C3B2B8-DF40-4982-B9A5-DCDF0ED310B5}">
      <dgm:prSet/>
      <dgm:spPr/>
      <dgm:t>
        <a:bodyPr/>
        <a:lstStyle/>
        <a:p>
          <a:endParaRPr lang="en-US"/>
        </a:p>
      </dgm:t>
    </dgm:pt>
    <dgm:pt modelId="{3255D061-8C4A-4B15-BECE-87213FC41476}">
      <dgm:prSet/>
      <dgm:spPr/>
      <dgm:t>
        <a:bodyPr/>
        <a:lstStyle/>
        <a:p>
          <a:r>
            <a:rPr lang="cs-CZ"/>
            <a:t>Zdeňka je zaměstnána u agentury práce, která ji dočasně přidělila k výkonu práce u svého zákazníka. </a:t>
          </a:r>
          <a:endParaRPr lang="en-US"/>
        </a:p>
      </dgm:t>
    </dgm:pt>
    <dgm:pt modelId="{CA1D2456-739E-4D73-A32F-5F86C7C94BBD}" type="parTrans" cxnId="{BC5BBCB6-B144-407C-B7C8-E9D03B26E556}">
      <dgm:prSet/>
      <dgm:spPr/>
      <dgm:t>
        <a:bodyPr/>
        <a:lstStyle/>
        <a:p>
          <a:endParaRPr lang="en-US"/>
        </a:p>
      </dgm:t>
    </dgm:pt>
    <dgm:pt modelId="{D219EFC2-5816-4A25-A6AD-D15834F817EE}" type="sibTrans" cxnId="{BC5BBCB6-B144-407C-B7C8-E9D03B26E556}">
      <dgm:prSet/>
      <dgm:spPr/>
      <dgm:t>
        <a:bodyPr/>
        <a:lstStyle/>
        <a:p>
          <a:endParaRPr lang="en-US"/>
        </a:p>
      </dgm:t>
    </dgm:pt>
    <dgm:pt modelId="{E52C0FE1-8AE0-4B70-BBA3-4A76EA9EA337}">
      <dgm:prSet/>
      <dgm:spPr/>
      <dgm:t>
        <a:bodyPr/>
        <a:lstStyle/>
        <a:p>
          <a:r>
            <a:rPr lang="cs-CZ"/>
            <a:t>Ivana po úspěšné kariéře jako soudkyně nastoupila jako ředitelka legislativního odboru na ministerstvu </a:t>
          </a:r>
          <a:endParaRPr lang="en-US"/>
        </a:p>
      </dgm:t>
    </dgm:pt>
    <dgm:pt modelId="{AF839492-51A7-4A30-82D0-BAB9C0A52A5A}" type="parTrans" cxnId="{790057E8-8728-4BB8-B805-BF1E10C527C0}">
      <dgm:prSet/>
      <dgm:spPr/>
      <dgm:t>
        <a:bodyPr/>
        <a:lstStyle/>
        <a:p>
          <a:endParaRPr lang="en-US"/>
        </a:p>
      </dgm:t>
    </dgm:pt>
    <dgm:pt modelId="{98E7FD56-68D2-4BEE-ACC5-6A93D38F7E7C}" type="sibTrans" cxnId="{790057E8-8728-4BB8-B805-BF1E10C527C0}">
      <dgm:prSet/>
      <dgm:spPr/>
      <dgm:t>
        <a:bodyPr/>
        <a:lstStyle/>
        <a:p>
          <a:endParaRPr lang="en-US"/>
        </a:p>
      </dgm:t>
    </dgm:pt>
    <dgm:pt modelId="{4B70BC37-3B94-496D-890B-231271766288}" type="pres">
      <dgm:prSet presAssocID="{5BB8F77A-55DD-4897-AF0D-33207DC4BCDF}" presName="linear" presStyleCnt="0">
        <dgm:presLayoutVars>
          <dgm:animLvl val="lvl"/>
          <dgm:resizeHandles val="exact"/>
        </dgm:presLayoutVars>
      </dgm:prSet>
      <dgm:spPr/>
    </dgm:pt>
    <dgm:pt modelId="{950650C9-40D0-448A-85B5-8919D9B96338}" type="pres">
      <dgm:prSet presAssocID="{2E70E551-0541-4B79-AC6F-3CEA92A6D7E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9C0127B-0A81-404C-B823-0D8886E80ADA}" type="pres">
      <dgm:prSet presAssocID="{241D2003-B08C-46C9-ACAF-7BAB55D7DA4E}" presName="spacer" presStyleCnt="0"/>
      <dgm:spPr/>
    </dgm:pt>
    <dgm:pt modelId="{87507D4E-D2C8-41C5-AA69-D05556ABD1FA}" type="pres">
      <dgm:prSet presAssocID="{277C9CBB-CBB1-4DC8-8358-12A487AE0E8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865F7CB-F162-4FBD-96C5-CFED968A4499}" type="pres">
      <dgm:prSet presAssocID="{DE8F8647-A8F8-47DF-B2B7-71BF02CFC0BD}" presName="spacer" presStyleCnt="0"/>
      <dgm:spPr/>
    </dgm:pt>
    <dgm:pt modelId="{A275A916-A349-43ED-88C9-773B208645F1}" type="pres">
      <dgm:prSet presAssocID="{3255D061-8C4A-4B15-BECE-87213FC4147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8F13B63-C16A-4463-BAA9-4BE7D891F5D7}" type="pres">
      <dgm:prSet presAssocID="{D219EFC2-5816-4A25-A6AD-D15834F817EE}" presName="spacer" presStyleCnt="0"/>
      <dgm:spPr/>
    </dgm:pt>
    <dgm:pt modelId="{FCDAFDA5-D8D6-4016-8DBC-34C1CDC520A8}" type="pres">
      <dgm:prSet presAssocID="{E52C0FE1-8AE0-4B70-BBA3-4A76EA9EA33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E81FD40-E5DF-40FD-B3B8-EDC3A2521D9A}" type="presOf" srcId="{E52C0FE1-8AE0-4B70-BBA3-4A76EA9EA337}" destId="{FCDAFDA5-D8D6-4016-8DBC-34C1CDC520A8}" srcOrd="0" destOrd="0" presId="urn:microsoft.com/office/officeart/2005/8/layout/vList2"/>
    <dgm:cxn modelId="{C92A665C-1EF0-419B-9430-8D8519FA9CC6}" type="presOf" srcId="{3255D061-8C4A-4B15-BECE-87213FC41476}" destId="{A275A916-A349-43ED-88C9-773B208645F1}" srcOrd="0" destOrd="0" presId="urn:microsoft.com/office/officeart/2005/8/layout/vList2"/>
    <dgm:cxn modelId="{A83B6A63-E799-4F55-A9C4-6CA44D31324E}" type="presOf" srcId="{2E70E551-0541-4B79-AC6F-3CEA92A6D7EA}" destId="{950650C9-40D0-448A-85B5-8919D9B96338}" srcOrd="0" destOrd="0" presId="urn:microsoft.com/office/officeart/2005/8/layout/vList2"/>
    <dgm:cxn modelId="{E16CA854-C978-43D9-BDFC-CD1E64FCAE5F}" type="presOf" srcId="{277C9CBB-CBB1-4DC8-8358-12A487AE0E8E}" destId="{87507D4E-D2C8-41C5-AA69-D05556ABD1FA}" srcOrd="0" destOrd="0" presId="urn:microsoft.com/office/officeart/2005/8/layout/vList2"/>
    <dgm:cxn modelId="{BC5BBCB6-B144-407C-B7C8-E9D03B26E556}" srcId="{5BB8F77A-55DD-4897-AF0D-33207DC4BCDF}" destId="{3255D061-8C4A-4B15-BECE-87213FC41476}" srcOrd="2" destOrd="0" parTransId="{CA1D2456-739E-4D73-A32F-5F86C7C94BBD}" sibTransId="{D219EFC2-5816-4A25-A6AD-D15834F817EE}"/>
    <dgm:cxn modelId="{F6C3B2B8-DF40-4982-B9A5-DCDF0ED310B5}" srcId="{5BB8F77A-55DD-4897-AF0D-33207DC4BCDF}" destId="{277C9CBB-CBB1-4DC8-8358-12A487AE0E8E}" srcOrd="1" destOrd="0" parTransId="{2F607B98-C5B3-4202-8757-32D3341FCFDB}" sibTransId="{DE8F8647-A8F8-47DF-B2B7-71BF02CFC0BD}"/>
    <dgm:cxn modelId="{7F9691CC-C1D8-4B1B-857A-F763877011EF}" srcId="{5BB8F77A-55DD-4897-AF0D-33207DC4BCDF}" destId="{2E70E551-0541-4B79-AC6F-3CEA92A6D7EA}" srcOrd="0" destOrd="0" parTransId="{8D5B77C6-5AE3-4BA9-B505-40EE7BD3F674}" sibTransId="{241D2003-B08C-46C9-ACAF-7BAB55D7DA4E}"/>
    <dgm:cxn modelId="{790057E8-8728-4BB8-B805-BF1E10C527C0}" srcId="{5BB8F77A-55DD-4897-AF0D-33207DC4BCDF}" destId="{E52C0FE1-8AE0-4B70-BBA3-4A76EA9EA337}" srcOrd="3" destOrd="0" parTransId="{AF839492-51A7-4A30-82D0-BAB9C0A52A5A}" sibTransId="{98E7FD56-68D2-4BEE-ACC5-6A93D38F7E7C}"/>
    <dgm:cxn modelId="{77C94CF6-D227-48A0-A275-9CB83F8B24FE}" type="presOf" srcId="{5BB8F77A-55DD-4897-AF0D-33207DC4BCDF}" destId="{4B70BC37-3B94-496D-890B-231271766288}" srcOrd="0" destOrd="0" presId="urn:microsoft.com/office/officeart/2005/8/layout/vList2"/>
    <dgm:cxn modelId="{85ACF8EA-BE0E-42A4-9DB0-86135D089A5B}" type="presParOf" srcId="{4B70BC37-3B94-496D-890B-231271766288}" destId="{950650C9-40D0-448A-85B5-8919D9B96338}" srcOrd="0" destOrd="0" presId="urn:microsoft.com/office/officeart/2005/8/layout/vList2"/>
    <dgm:cxn modelId="{F3FCF26B-44DD-4F25-A2B5-433C5EB8E29B}" type="presParOf" srcId="{4B70BC37-3B94-496D-890B-231271766288}" destId="{59C0127B-0A81-404C-B823-0D8886E80ADA}" srcOrd="1" destOrd="0" presId="urn:microsoft.com/office/officeart/2005/8/layout/vList2"/>
    <dgm:cxn modelId="{2FBBC92F-C538-40A2-A73D-93E0B13EC6FC}" type="presParOf" srcId="{4B70BC37-3B94-496D-890B-231271766288}" destId="{87507D4E-D2C8-41C5-AA69-D05556ABD1FA}" srcOrd="2" destOrd="0" presId="urn:microsoft.com/office/officeart/2005/8/layout/vList2"/>
    <dgm:cxn modelId="{76516BF4-E570-4B03-AE86-A3BAC7C4A428}" type="presParOf" srcId="{4B70BC37-3B94-496D-890B-231271766288}" destId="{A865F7CB-F162-4FBD-96C5-CFED968A4499}" srcOrd="3" destOrd="0" presId="urn:microsoft.com/office/officeart/2005/8/layout/vList2"/>
    <dgm:cxn modelId="{1A07D06C-3EBD-4EC8-A84A-DD44FD710CE7}" type="presParOf" srcId="{4B70BC37-3B94-496D-890B-231271766288}" destId="{A275A916-A349-43ED-88C9-773B208645F1}" srcOrd="4" destOrd="0" presId="urn:microsoft.com/office/officeart/2005/8/layout/vList2"/>
    <dgm:cxn modelId="{55CEFF9C-BA4A-40B9-856D-AF942D8E255C}" type="presParOf" srcId="{4B70BC37-3B94-496D-890B-231271766288}" destId="{48F13B63-C16A-4463-BAA9-4BE7D891F5D7}" srcOrd="5" destOrd="0" presId="urn:microsoft.com/office/officeart/2005/8/layout/vList2"/>
    <dgm:cxn modelId="{C8767A46-707D-43AD-BE20-5996CD4C34AA}" type="presParOf" srcId="{4B70BC37-3B94-496D-890B-231271766288}" destId="{FCDAFDA5-D8D6-4016-8DBC-34C1CDC520A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62E833-57A3-40D2-AC93-D0442CEB9F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47DB4D-308B-42F6-8D42-0870B6B888DF}">
      <dgm:prSet/>
      <dgm:spPr/>
      <dgm:t>
        <a:bodyPr/>
        <a:lstStyle/>
        <a:p>
          <a:r>
            <a:rPr lang="cs-CZ" dirty="0"/>
            <a:t>Petr působí jako konzultant na volné noze a má uzavřené smlouvy o dílo s několika zákazníky. </a:t>
          </a:r>
          <a:endParaRPr lang="en-US" dirty="0"/>
        </a:p>
      </dgm:t>
    </dgm:pt>
    <dgm:pt modelId="{AD12989D-A2F9-4E7B-9262-12ADFF955663}" type="parTrans" cxnId="{7FF81F65-806A-441C-8712-26DB28DC2658}">
      <dgm:prSet/>
      <dgm:spPr/>
      <dgm:t>
        <a:bodyPr/>
        <a:lstStyle/>
        <a:p>
          <a:endParaRPr lang="en-US"/>
        </a:p>
      </dgm:t>
    </dgm:pt>
    <dgm:pt modelId="{FED68716-37F3-4274-8B58-C2E522A25130}" type="sibTrans" cxnId="{7FF81F65-806A-441C-8712-26DB28DC2658}">
      <dgm:prSet/>
      <dgm:spPr/>
      <dgm:t>
        <a:bodyPr/>
        <a:lstStyle/>
        <a:p>
          <a:endParaRPr lang="en-US"/>
        </a:p>
      </dgm:t>
    </dgm:pt>
    <dgm:pt modelId="{76B5CDED-993E-4487-A178-E25F8EB3B63F}">
      <dgm:prSet/>
      <dgm:spPr/>
      <dgm:t>
        <a:bodyPr/>
        <a:lstStyle/>
        <a:p>
          <a:r>
            <a:rPr lang="cs-CZ" dirty="0"/>
            <a:t>Iva píše scénáře pro televizní pořady jako autorka „na volné noze“. </a:t>
          </a:r>
          <a:endParaRPr lang="en-US" dirty="0"/>
        </a:p>
      </dgm:t>
    </dgm:pt>
    <dgm:pt modelId="{3F3DB629-31A3-49BF-A742-B7AEB6BD8712}" type="parTrans" cxnId="{15D0F1E5-B379-4AF1-B9E4-730622C7424A}">
      <dgm:prSet/>
      <dgm:spPr/>
      <dgm:t>
        <a:bodyPr/>
        <a:lstStyle/>
        <a:p>
          <a:endParaRPr lang="en-US"/>
        </a:p>
      </dgm:t>
    </dgm:pt>
    <dgm:pt modelId="{14FB571C-4CB2-4F86-A245-8BBA40598F4A}" type="sibTrans" cxnId="{15D0F1E5-B379-4AF1-B9E4-730622C7424A}">
      <dgm:prSet/>
      <dgm:spPr/>
      <dgm:t>
        <a:bodyPr/>
        <a:lstStyle/>
        <a:p>
          <a:endParaRPr lang="en-US"/>
        </a:p>
      </dgm:t>
    </dgm:pt>
    <dgm:pt modelId="{CEB8D017-419C-443E-BF02-16CE439EF752}">
      <dgm:prSet/>
      <dgm:spPr/>
      <dgm:t>
        <a:bodyPr/>
        <a:lstStyle/>
        <a:p>
          <a:r>
            <a:rPr lang="cs-CZ"/>
            <a:t>Marcela působí jako členka představenstva akciové společnosti a odměnu pobírá na základě smlouvy o výkonu funkce. </a:t>
          </a:r>
          <a:endParaRPr lang="en-US"/>
        </a:p>
      </dgm:t>
    </dgm:pt>
    <dgm:pt modelId="{5B581B6C-0262-485E-9F5E-40D8239AE4D3}" type="parTrans" cxnId="{89D34525-DACA-4ACC-9FC2-3EB0C7E74730}">
      <dgm:prSet/>
      <dgm:spPr/>
      <dgm:t>
        <a:bodyPr/>
        <a:lstStyle/>
        <a:p>
          <a:endParaRPr lang="en-US"/>
        </a:p>
      </dgm:t>
    </dgm:pt>
    <dgm:pt modelId="{FE6ADC14-5CA2-4A56-82C2-6172490B7530}" type="sibTrans" cxnId="{89D34525-DACA-4ACC-9FC2-3EB0C7E74730}">
      <dgm:prSet/>
      <dgm:spPr/>
      <dgm:t>
        <a:bodyPr/>
        <a:lstStyle/>
        <a:p>
          <a:endParaRPr lang="en-US"/>
        </a:p>
      </dgm:t>
    </dgm:pt>
    <dgm:pt modelId="{04C6BF57-0DD0-4CEC-86B8-A1E21C83BC54}" type="pres">
      <dgm:prSet presAssocID="{4562E833-57A3-40D2-AC93-D0442CEB9F77}" presName="linear" presStyleCnt="0">
        <dgm:presLayoutVars>
          <dgm:animLvl val="lvl"/>
          <dgm:resizeHandles val="exact"/>
        </dgm:presLayoutVars>
      </dgm:prSet>
      <dgm:spPr/>
    </dgm:pt>
    <dgm:pt modelId="{50CFD2D2-0D4E-4979-91F4-D28A1B045503}" type="pres">
      <dgm:prSet presAssocID="{3C47DB4D-308B-42F6-8D42-0870B6B888D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6FA8F02-533E-45AE-9D8A-3B6535E5BB1C}" type="pres">
      <dgm:prSet presAssocID="{FED68716-37F3-4274-8B58-C2E522A25130}" presName="spacer" presStyleCnt="0"/>
      <dgm:spPr/>
    </dgm:pt>
    <dgm:pt modelId="{DA69C53A-68A3-42D1-96E9-3E0AF4B67E51}" type="pres">
      <dgm:prSet presAssocID="{76B5CDED-993E-4487-A178-E25F8EB3B63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A170258-A1EE-423F-978F-BB86EA41FADC}" type="pres">
      <dgm:prSet presAssocID="{14FB571C-4CB2-4F86-A245-8BBA40598F4A}" presName="spacer" presStyleCnt="0"/>
      <dgm:spPr/>
    </dgm:pt>
    <dgm:pt modelId="{465851F0-D139-4D2F-A19E-082D3DCA1E48}" type="pres">
      <dgm:prSet presAssocID="{CEB8D017-419C-443E-BF02-16CE439EF75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2E8031A-B5E0-4E56-A3C0-D95720FA3510}" type="presOf" srcId="{4562E833-57A3-40D2-AC93-D0442CEB9F77}" destId="{04C6BF57-0DD0-4CEC-86B8-A1E21C83BC54}" srcOrd="0" destOrd="0" presId="urn:microsoft.com/office/officeart/2005/8/layout/vList2"/>
    <dgm:cxn modelId="{89D34525-DACA-4ACC-9FC2-3EB0C7E74730}" srcId="{4562E833-57A3-40D2-AC93-D0442CEB9F77}" destId="{CEB8D017-419C-443E-BF02-16CE439EF752}" srcOrd="2" destOrd="0" parTransId="{5B581B6C-0262-485E-9F5E-40D8239AE4D3}" sibTransId="{FE6ADC14-5CA2-4A56-82C2-6172490B7530}"/>
    <dgm:cxn modelId="{7FF81F65-806A-441C-8712-26DB28DC2658}" srcId="{4562E833-57A3-40D2-AC93-D0442CEB9F77}" destId="{3C47DB4D-308B-42F6-8D42-0870B6B888DF}" srcOrd="0" destOrd="0" parTransId="{AD12989D-A2F9-4E7B-9262-12ADFF955663}" sibTransId="{FED68716-37F3-4274-8B58-C2E522A25130}"/>
    <dgm:cxn modelId="{1BAD1657-8D0A-44C4-B567-0B231D299FC6}" type="presOf" srcId="{76B5CDED-993E-4487-A178-E25F8EB3B63F}" destId="{DA69C53A-68A3-42D1-96E9-3E0AF4B67E51}" srcOrd="0" destOrd="0" presId="urn:microsoft.com/office/officeart/2005/8/layout/vList2"/>
    <dgm:cxn modelId="{9A5FCC91-2CBB-4CE3-BF2B-E0BAE7B87B15}" type="presOf" srcId="{CEB8D017-419C-443E-BF02-16CE439EF752}" destId="{465851F0-D139-4D2F-A19E-082D3DCA1E48}" srcOrd="0" destOrd="0" presId="urn:microsoft.com/office/officeart/2005/8/layout/vList2"/>
    <dgm:cxn modelId="{15D0F1E5-B379-4AF1-B9E4-730622C7424A}" srcId="{4562E833-57A3-40D2-AC93-D0442CEB9F77}" destId="{76B5CDED-993E-4487-A178-E25F8EB3B63F}" srcOrd="1" destOrd="0" parTransId="{3F3DB629-31A3-49BF-A742-B7AEB6BD8712}" sibTransId="{14FB571C-4CB2-4F86-A245-8BBA40598F4A}"/>
    <dgm:cxn modelId="{534A28F1-675E-4EF0-936E-1CBDB30D2B47}" type="presOf" srcId="{3C47DB4D-308B-42F6-8D42-0870B6B888DF}" destId="{50CFD2D2-0D4E-4979-91F4-D28A1B045503}" srcOrd="0" destOrd="0" presId="urn:microsoft.com/office/officeart/2005/8/layout/vList2"/>
    <dgm:cxn modelId="{B0A4EEDA-5F04-43FB-8216-9E3D66A3B9A0}" type="presParOf" srcId="{04C6BF57-0DD0-4CEC-86B8-A1E21C83BC54}" destId="{50CFD2D2-0D4E-4979-91F4-D28A1B045503}" srcOrd="0" destOrd="0" presId="urn:microsoft.com/office/officeart/2005/8/layout/vList2"/>
    <dgm:cxn modelId="{36DE93AC-5C77-4C78-80BE-B0D4FB384C5E}" type="presParOf" srcId="{04C6BF57-0DD0-4CEC-86B8-A1E21C83BC54}" destId="{26FA8F02-533E-45AE-9D8A-3B6535E5BB1C}" srcOrd="1" destOrd="0" presId="urn:microsoft.com/office/officeart/2005/8/layout/vList2"/>
    <dgm:cxn modelId="{08B58960-3DFC-4197-910F-775E6B676622}" type="presParOf" srcId="{04C6BF57-0DD0-4CEC-86B8-A1E21C83BC54}" destId="{DA69C53A-68A3-42D1-96E9-3E0AF4B67E51}" srcOrd="2" destOrd="0" presId="urn:microsoft.com/office/officeart/2005/8/layout/vList2"/>
    <dgm:cxn modelId="{F93FAFF0-0848-486B-BEFC-244F74EEC601}" type="presParOf" srcId="{04C6BF57-0DD0-4CEC-86B8-A1E21C83BC54}" destId="{CA170258-A1EE-423F-978F-BB86EA41FADC}" srcOrd="3" destOrd="0" presId="urn:microsoft.com/office/officeart/2005/8/layout/vList2"/>
    <dgm:cxn modelId="{4B7AD175-6663-425A-AF8D-7B5E314C0F5D}" type="presParOf" srcId="{04C6BF57-0DD0-4CEC-86B8-A1E21C83BC54}" destId="{465851F0-D139-4D2F-A19E-082D3DCA1E4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14B453-BB97-4A89-B47A-0B3BC64C391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312D53-C669-471C-A360-0DD252C969F8}">
      <dgm:prSet phldrT="[Text]"/>
      <dgm:spPr/>
      <dgm:t>
        <a:bodyPr/>
        <a:lstStyle/>
        <a:p>
          <a:r>
            <a:rPr lang="cs-CZ" dirty="0"/>
            <a:t>Dispozitivní</a:t>
          </a:r>
          <a:endParaRPr lang="en-US" dirty="0"/>
        </a:p>
      </dgm:t>
    </dgm:pt>
    <dgm:pt modelId="{BB2DD390-4297-4AF1-9F05-489162E9798F}" type="parTrans" cxnId="{116E29EC-9D8E-4B88-8B7B-5FC81BB15BA0}">
      <dgm:prSet/>
      <dgm:spPr/>
      <dgm:t>
        <a:bodyPr/>
        <a:lstStyle/>
        <a:p>
          <a:endParaRPr lang="en-US"/>
        </a:p>
      </dgm:t>
    </dgm:pt>
    <dgm:pt modelId="{A8044E39-4A35-42E4-9167-68746D981703}" type="sibTrans" cxnId="{116E29EC-9D8E-4B88-8B7B-5FC81BB15BA0}">
      <dgm:prSet/>
      <dgm:spPr/>
      <dgm:t>
        <a:bodyPr/>
        <a:lstStyle/>
        <a:p>
          <a:endParaRPr lang="en-US"/>
        </a:p>
      </dgm:t>
    </dgm:pt>
    <dgm:pt modelId="{3D8D2011-F05B-48C3-8E5B-F4119FE0E74B}">
      <dgm:prSet phldrT="[Text]"/>
      <dgm:spPr/>
      <dgm:t>
        <a:bodyPr/>
        <a:lstStyle/>
        <a:p>
          <a:r>
            <a:rPr lang="cs-CZ" dirty="0"/>
            <a:t>       </a:t>
          </a:r>
          <a:endParaRPr lang="en-US" dirty="0"/>
        </a:p>
      </dgm:t>
    </dgm:pt>
    <dgm:pt modelId="{BC80C19D-5F06-4157-9162-44330056721F}" type="parTrans" cxnId="{48EE508F-B85D-44AE-86A4-A978A0DBEBAE}">
      <dgm:prSet/>
      <dgm:spPr/>
      <dgm:t>
        <a:bodyPr/>
        <a:lstStyle/>
        <a:p>
          <a:endParaRPr lang="en-US"/>
        </a:p>
      </dgm:t>
    </dgm:pt>
    <dgm:pt modelId="{0C416E79-7EB8-4A56-A594-1B3890112E2E}" type="sibTrans" cxnId="{48EE508F-B85D-44AE-86A4-A978A0DBEBAE}">
      <dgm:prSet/>
      <dgm:spPr/>
      <dgm:t>
        <a:bodyPr/>
        <a:lstStyle/>
        <a:p>
          <a:endParaRPr lang="en-US"/>
        </a:p>
      </dgm:t>
    </dgm:pt>
    <dgm:pt modelId="{CAC5F2BE-CCD1-4D2F-B4AF-F543D314A259}">
      <dgm:prSet phldrT="[Text]"/>
      <dgm:spPr/>
      <dgm:t>
        <a:bodyPr/>
        <a:lstStyle/>
        <a:p>
          <a:r>
            <a:rPr lang="en-US" b="0" i="0" dirty="0" err="1"/>
            <a:t>Nedohodnou</a:t>
          </a:r>
          <a:r>
            <a:rPr lang="en-US" b="0" i="0" dirty="0"/>
            <a:t>-li se </a:t>
          </a:r>
          <a:r>
            <a:rPr lang="en-US" b="0" i="0" dirty="0" err="1"/>
            <a:t>smluvní</a:t>
          </a:r>
          <a:r>
            <a:rPr lang="en-US" b="0" i="0" dirty="0"/>
            <a:t> </a:t>
          </a:r>
          <a:r>
            <a:rPr lang="en-US" b="0" i="0" dirty="0" err="1"/>
            <a:t>strany</a:t>
          </a:r>
          <a:r>
            <a:rPr lang="en-US" b="0" i="0" dirty="0"/>
            <a:t> </a:t>
          </a:r>
          <a:r>
            <a:rPr lang="en-US" b="0" i="0" dirty="0" err="1"/>
            <a:t>na</a:t>
          </a:r>
          <a:r>
            <a:rPr lang="en-US" b="0" i="0" dirty="0"/>
            <a:t> </a:t>
          </a:r>
          <a:r>
            <a:rPr lang="en-US" b="0" i="0" dirty="0" err="1"/>
            <a:t>jiné</a:t>
          </a:r>
          <a:r>
            <a:rPr lang="en-US" b="0" i="0" dirty="0"/>
            <a:t> </a:t>
          </a:r>
          <a:r>
            <a:rPr lang="en-US" b="0" i="0" dirty="0" err="1"/>
            <a:t>době</a:t>
          </a:r>
          <a:r>
            <a:rPr lang="en-US" b="0" i="0" dirty="0"/>
            <a:t>, </a:t>
          </a:r>
          <a:r>
            <a:rPr lang="en-US" b="0" i="0" dirty="0" err="1"/>
            <a:t>je</a:t>
          </a:r>
          <a:r>
            <a:rPr lang="en-US" b="0" i="0" dirty="0"/>
            <a:t> </a:t>
          </a:r>
          <a:r>
            <a:rPr lang="en-US" b="0" i="0" dirty="0" err="1"/>
            <a:t>zaměstnavatel</a:t>
          </a:r>
          <a:r>
            <a:rPr lang="en-US" b="0" i="0" dirty="0"/>
            <a:t> </a:t>
          </a:r>
          <a:r>
            <a:rPr lang="en-US" b="0" i="0" dirty="0" err="1"/>
            <a:t>povinen</a:t>
          </a:r>
          <a:r>
            <a:rPr lang="en-US" b="0" i="0" dirty="0"/>
            <a:t> do 10 </a:t>
          </a:r>
          <a:r>
            <a:rPr lang="en-US" b="0" i="0" dirty="0" err="1"/>
            <a:t>pracovních</a:t>
          </a:r>
          <a:r>
            <a:rPr lang="en-US" b="0" i="0" dirty="0"/>
            <a:t> </a:t>
          </a:r>
          <a:r>
            <a:rPr lang="en-US" b="0" i="0" dirty="0" err="1"/>
            <a:t>dnů</a:t>
          </a:r>
          <a:r>
            <a:rPr lang="en-US" b="0" i="0" dirty="0"/>
            <a:t> ode </a:t>
          </a:r>
          <a:r>
            <a:rPr lang="en-US" b="0" i="0" dirty="0" err="1"/>
            <a:t>dne</a:t>
          </a:r>
          <a:r>
            <a:rPr lang="en-US" b="0" i="0" dirty="0"/>
            <a:t> </a:t>
          </a:r>
          <a:r>
            <a:rPr lang="en-US" b="0" i="0" dirty="0" err="1"/>
            <a:t>předložení</a:t>
          </a:r>
          <a:r>
            <a:rPr lang="en-US" b="0" i="0" dirty="0"/>
            <a:t> </a:t>
          </a:r>
          <a:r>
            <a:rPr lang="en-US" b="0" i="0" dirty="0" err="1"/>
            <a:t>písemných</a:t>
          </a:r>
          <a:r>
            <a:rPr lang="en-US" b="0" i="0" dirty="0"/>
            <a:t> </a:t>
          </a:r>
          <a:r>
            <a:rPr lang="en-US" b="0" i="0" dirty="0" err="1"/>
            <a:t>dokladů</a:t>
          </a:r>
          <a:r>
            <a:rPr lang="en-US" b="0" i="0" dirty="0"/>
            <a:t> </a:t>
          </a:r>
          <a:r>
            <a:rPr lang="en-US" b="0" i="0" dirty="0" err="1"/>
            <a:t>zaměstnancem</a:t>
          </a:r>
          <a:r>
            <a:rPr lang="en-US" b="0" i="0" dirty="0"/>
            <a:t> </a:t>
          </a:r>
          <a:r>
            <a:rPr lang="en-US" b="0" i="0" dirty="0" err="1"/>
            <a:t>provést</a:t>
          </a:r>
          <a:r>
            <a:rPr lang="en-US" b="0" i="0" dirty="0"/>
            <a:t> </a:t>
          </a:r>
          <a:r>
            <a:rPr lang="en-US" b="0" i="0" dirty="0" err="1"/>
            <a:t>vyúčtování</a:t>
          </a:r>
          <a:r>
            <a:rPr lang="en-US" b="0" i="0" dirty="0"/>
            <a:t> </a:t>
          </a:r>
          <a:r>
            <a:rPr lang="en-US" b="0" i="0" dirty="0" err="1"/>
            <a:t>cestovních</a:t>
          </a:r>
          <a:r>
            <a:rPr lang="en-US" b="0" i="0" dirty="0"/>
            <a:t> </a:t>
          </a:r>
          <a:r>
            <a:rPr lang="en-US" b="0" i="0" dirty="0" err="1"/>
            <a:t>náhrad</a:t>
          </a:r>
          <a:r>
            <a:rPr lang="en-US" b="0" i="0" dirty="0"/>
            <a:t> a </a:t>
          </a:r>
          <a:r>
            <a:rPr lang="en-US" b="0" i="0" dirty="0" err="1"/>
            <a:t>uspokojit</a:t>
          </a:r>
          <a:r>
            <a:rPr lang="en-US" b="0" i="0" dirty="0"/>
            <a:t> </a:t>
          </a:r>
          <a:r>
            <a:rPr lang="en-US" b="0" i="0" dirty="0" err="1"/>
            <a:t>jeho</a:t>
          </a:r>
          <a:r>
            <a:rPr lang="en-US" b="0" i="0" dirty="0"/>
            <a:t> </a:t>
          </a:r>
          <a:r>
            <a:rPr lang="en-US" b="0" i="0" dirty="0" err="1"/>
            <a:t>práva</a:t>
          </a:r>
          <a:r>
            <a:rPr lang="en-US" b="0" i="0" dirty="0"/>
            <a:t>.</a:t>
          </a:r>
          <a:endParaRPr lang="en-US" dirty="0"/>
        </a:p>
      </dgm:t>
    </dgm:pt>
    <dgm:pt modelId="{B9DBB121-F995-480C-B97A-C7D08B3CB07C}" type="parTrans" cxnId="{7D72C8CE-2783-4FB9-9FD4-4EDE7567607B}">
      <dgm:prSet/>
      <dgm:spPr/>
      <dgm:t>
        <a:bodyPr/>
        <a:lstStyle/>
        <a:p>
          <a:endParaRPr lang="en-US"/>
        </a:p>
      </dgm:t>
    </dgm:pt>
    <dgm:pt modelId="{6B3F8566-4BEF-4811-8291-5271DC198391}" type="sibTrans" cxnId="{7D72C8CE-2783-4FB9-9FD4-4EDE7567607B}">
      <dgm:prSet/>
      <dgm:spPr/>
      <dgm:t>
        <a:bodyPr/>
        <a:lstStyle/>
        <a:p>
          <a:endParaRPr lang="en-US"/>
        </a:p>
      </dgm:t>
    </dgm:pt>
    <dgm:pt modelId="{D9200ACA-5943-4963-AD44-2D7FE544EC28}">
      <dgm:prSet phldrT="[Text]"/>
      <dgm:spPr/>
      <dgm:t>
        <a:bodyPr/>
        <a:lstStyle/>
        <a:p>
          <a:r>
            <a:rPr lang="cs-CZ" dirty="0"/>
            <a:t>Kogentní </a:t>
          </a:r>
          <a:endParaRPr lang="en-US" dirty="0"/>
        </a:p>
      </dgm:t>
    </dgm:pt>
    <dgm:pt modelId="{EBB510A8-20C7-4BB5-8524-3B1AD6336591}" type="parTrans" cxnId="{EB7EB8C4-7C16-4810-BA24-E01929ECBB5D}">
      <dgm:prSet/>
      <dgm:spPr/>
      <dgm:t>
        <a:bodyPr/>
        <a:lstStyle/>
        <a:p>
          <a:endParaRPr lang="en-US"/>
        </a:p>
      </dgm:t>
    </dgm:pt>
    <dgm:pt modelId="{C03F361A-7136-4569-8AB4-B11E2B3D0358}" type="sibTrans" cxnId="{EB7EB8C4-7C16-4810-BA24-E01929ECBB5D}">
      <dgm:prSet/>
      <dgm:spPr/>
      <dgm:t>
        <a:bodyPr/>
        <a:lstStyle/>
        <a:p>
          <a:endParaRPr lang="en-US"/>
        </a:p>
      </dgm:t>
    </dgm:pt>
    <dgm:pt modelId="{C7B3C4AD-9E51-40B5-81D4-F1A74141DFE7}">
      <dgm:prSet phldrT="[Text]"/>
      <dgm:spPr/>
      <dgm:t>
        <a:bodyPr/>
        <a:lstStyle/>
        <a:p>
          <a:r>
            <a:rPr lang="cs-CZ" dirty="0"/>
            <a:t>      </a:t>
          </a:r>
          <a:endParaRPr lang="en-US" dirty="0"/>
        </a:p>
      </dgm:t>
    </dgm:pt>
    <dgm:pt modelId="{0A47930E-8E45-4F67-B250-909F652701D7}" type="parTrans" cxnId="{66AA6732-48F1-40B3-B3EA-4E48C823032B}">
      <dgm:prSet/>
      <dgm:spPr/>
      <dgm:t>
        <a:bodyPr/>
        <a:lstStyle/>
        <a:p>
          <a:endParaRPr lang="en-US"/>
        </a:p>
      </dgm:t>
    </dgm:pt>
    <dgm:pt modelId="{44C246AC-8CA1-47AA-8B07-A41CCEAE6194}" type="sibTrans" cxnId="{66AA6732-48F1-40B3-B3EA-4E48C823032B}">
      <dgm:prSet/>
      <dgm:spPr/>
      <dgm:t>
        <a:bodyPr/>
        <a:lstStyle/>
        <a:p>
          <a:endParaRPr lang="en-US"/>
        </a:p>
      </dgm:t>
    </dgm:pt>
    <dgm:pt modelId="{232ECAC7-6223-42C1-BC3A-25DEA93EBA4A}">
      <dgm:prSet phldrT="[Text]"/>
      <dgm:spPr/>
      <dgm:t>
        <a:bodyPr/>
        <a:lstStyle/>
        <a:p>
          <a:r>
            <a:rPr lang="en-US" b="0" i="0" dirty="0" err="1"/>
            <a:t>Zkušební</a:t>
          </a:r>
          <a:r>
            <a:rPr lang="en-US" b="0" i="0" dirty="0"/>
            <a:t> </a:t>
          </a:r>
          <a:r>
            <a:rPr lang="en-US" b="0" i="0" dirty="0" err="1"/>
            <a:t>dobu</a:t>
          </a:r>
          <a:r>
            <a:rPr lang="en-US" b="0" i="0" dirty="0"/>
            <a:t> </a:t>
          </a:r>
          <a:r>
            <a:rPr lang="en-US" b="0" i="0" dirty="0" err="1"/>
            <a:t>je</a:t>
          </a:r>
          <a:r>
            <a:rPr lang="en-US" b="0" i="0" dirty="0"/>
            <a:t> </a:t>
          </a:r>
          <a:r>
            <a:rPr lang="en-US" b="0" i="0" dirty="0" err="1"/>
            <a:t>možné</a:t>
          </a:r>
          <a:r>
            <a:rPr lang="en-US" b="0" i="0" dirty="0"/>
            <a:t> </a:t>
          </a:r>
          <a:r>
            <a:rPr lang="en-US" b="0" i="0" dirty="0" err="1"/>
            <a:t>sjednat</a:t>
          </a:r>
          <a:r>
            <a:rPr lang="en-US" b="0" i="0" dirty="0"/>
            <a:t> </a:t>
          </a:r>
          <a:r>
            <a:rPr lang="en-US" b="0" i="0" dirty="0" err="1"/>
            <a:t>nejpozději</a:t>
          </a:r>
          <a:r>
            <a:rPr lang="en-US" b="0" i="0" dirty="0"/>
            <a:t> v den, </a:t>
          </a:r>
          <a:r>
            <a:rPr lang="en-US" b="0" i="0" dirty="0" err="1"/>
            <a:t>který</a:t>
          </a:r>
          <a:r>
            <a:rPr lang="en-US" b="0" i="0" dirty="0"/>
            <a:t> </a:t>
          </a:r>
          <a:r>
            <a:rPr lang="en-US" b="0" i="0" dirty="0" err="1"/>
            <a:t>byl</a:t>
          </a:r>
          <a:r>
            <a:rPr lang="en-US" b="0" i="0" dirty="0"/>
            <a:t> </a:t>
          </a:r>
          <a:r>
            <a:rPr lang="en-US" b="0" i="0" dirty="0" err="1"/>
            <a:t>sjednán</a:t>
          </a:r>
          <a:r>
            <a:rPr lang="en-US" b="0" i="0" dirty="0"/>
            <a:t> </a:t>
          </a:r>
          <a:r>
            <a:rPr lang="en-US" b="0" i="0" dirty="0" err="1"/>
            <a:t>jako</a:t>
          </a:r>
          <a:r>
            <a:rPr lang="en-US" b="0" i="0" dirty="0"/>
            <a:t> den </a:t>
          </a:r>
          <a:r>
            <a:rPr lang="en-US" b="0" i="0" dirty="0" err="1"/>
            <a:t>nástupu</a:t>
          </a:r>
          <a:r>
            <a:rPr lang="en-US" b="0" i="0" dirty="0"/>
            <a:t> do </a:t>
          </a:r>
          <a:r>
            <a:rPr lang="en-US" b="0" i="0" dirty="0" err="1"/>
            <a:t>práce</a:t>
          </a:r>
          <a:r>
            <a:rPr lang="en-US" b="0" i="0" dirty="0"/>
            <a:t>, </a:t>
          </a:r>
          <a:r>
            <a:rPr lang="en-US" b="0" i="0" dirty="0" err="1"/>
            <a:t>nebo</a:t>
          </a:r>
          <a:r>
            <a:rPr lang="en-US" b="0" i="0" dirty="0"/>
            <a:t> v den, </a:t>
          </a:r>
          <a:r>
            <a:rPr lang="en-US" b="0" i="0" dirty="0" err="1"/>
            <a:t>který</a:t>
          </a:r>
          <a:r>
            <a:rPr lang="en-US" b="0" i="0" dirty="0"/>
            <a:t> </a:t>
          </a:r>
          <a:r>
            <a:rPr lang="en-US" b="0" i="0" dirty="0" err="1"/>
            <a:t>byl</a:t>
          </a:r>
          <a:r>
            <a:rPr lang="en-US" b="0" i="0" dirty="0"/>
            <a:t> </a:t>
          </a:r>
          <a:r>
            <a:rPr lang="en-US" b="0" i="0" dirty="0" err="1"/>
            <a:t>uveden</a:t>
          </a:r>
          <a:r>
            <a:rPr lang="en-US" b="0" i="0" dirty="0"/>
            <a:t> </a:t>
          </a:r>
          <a:r>
            <a:rPr lang="en-US" b="0" i="0" dirty="0" err="1"/>
            <a:t>jako</a:t>
          </a:r>
          <a:r>
            <a:rPr lang="en-US" b="0" i="0" dirty="0"/>
            <a:t> den </a:t>
          </a:r>
          <a:r>
            <a:rPr lang="en-US" b="0" i="0" dirty="0" err="1"/>
            <a:t>jmenování</a:t>
          </a:r>
          <a:r>
            <a:rPr lang="en-US" b="0" i="0" dirty="0"/>
            <a:t> </a:t>
          </a:r>
          <a:r>
            <a:rPr lang="en-US" b="0" i="0" dirty="0" err="1"/>
            <a:t>na</a:t>
          </a:r>
          <a:r>
            <a:rPr lang="en-US" b="0" i="0" dirty="0"/>
            <a:t> </a:t>
          </a:r>
          <a:r>
            <a:rPr lang="en-US" b="0" i="0" dirty="0" err="1"/>
            <a:t>pracovní</a:t>
          </a:r>
          <a:r>
            <a:rPr lang="en-US" b="0" i="0" dirty="0"/>
            <a:t> </a:t>
          </a:r>
          <a:r>
            <a:rPr lang="en-US" b="0" i="0" dirty="0" err="1"/>
            <a:t>místo</a:t>
          </a:r>
          <a:r>
            <a:rPr lang="en-US" b="0" i="0" dirty="0"/>
            <a:t> </a:t>
          </a:r>
          <a:r>
            <a:rPr lang="en-US" b="0" i="0" dirty="0" err="1"/>
            <a:t>vedoucího</a:t>
          </a:r>
          <a:r>
            <a:rPr lang="en-US" b="0" i="0" dirty="0"/>
            <a:t> </a:t>
          </a:r>
          <a:r>
            <a:rPr lang="en-US" b="0" i="0" dirty="0" err="1"/>
            <a:t>zaměstnance</a:t>
          </a:r>
          <a:r>
            <a:rPr lang="en-US" b="0" i="0" dirty="0"/>
            <a:t>.</a:t>
          </a:r>
          <a:endParaRPr lang="en-US" dirty="0"/>
        </a:p>
      </dgm:t>
    </dgm:pt>
    <dgm:pt modelId="{3D617A8B-B85C-4886-AD87-67530C60CC47}" type="parTrans" cxnId="{C604C720-41A3-432D-AC8C-64197F012F17}">
      <dgm:prSet/>
      <dgm:spPr/>
      <dgm:t>
        <a:bodyPr/>
        <a:lstStyle/>
        <a:p>
          <a:endParaRPr lang="en-US"/>
        </a:p>
      </dgm:t>
    </dgm:pt>
    <dgm:pt modelId="{72EF335C-5CEE-4CD9-8ABB-10A1415E210E}" type="sibTrans" cxnId="{C604C720-41A3-432D-AC8C-64197F012F17}">
      <dgm:prSet/>
      <dgm:spPr/>
      <dgm:t>
        <a:bodyPr/>
        <a:lstStyle/>
        <a:p>
          <a:endParaRPr lang="en-US"/>
        </a:p>
      </dgm:t>
    </dgm:pt>
    <dgm:pt modelId="{E40555B3-A14C-49FE-9E82-19CDD13F83D5}">
      <dgm:prSet phldrT="[Text]"/>
      <dgm:spPr/>
      <dgm:t>
        <a:bodyPr/>
        <a:lstStyle/>
        <a:p>
          <a:r>
            <a:rPr lang="cs-CZ" dirty="0"/>
            <a:t>Relativně kogentní </a:t>
          </a:r>
          <a:endParaRPr lang="en-US" dirty="0"/>
        </a:p>
      </dgm:t>
    </dgm:pt>
    <dgm:pt modelId="{32FF42D3-F822-447F-AA43-548C1D75B14F}" type="parTrans" cxnId="{B00EE951-27A2-4B7B-A72E-8C4F9E488BDF}">
      <dgm:prSet/>
      <dgm:spPr/>
      <dgm:t>
        <a:bodyPr/>
        <a:lstStyle/>
        <a:p>
          <a:endParaRPr lang="en-US"/>
        </a:p>
      </dgm:t>
    </dgm:pt>
    <dgm:pt modelId="{A363A381-B96D-434B-90E5-192CF4592FF9}" type="sibTrans" cxnId="{B00EE951-27A2-4B7B-A72E-8C4F9E488BDF}">
      <dgm:prSet/>
      <dgm:spPr/>
      <dgm:t>
        <a:bodyPr/>
        <a:lstStyle/>
        <a:p>
          <a:endParaRPr lang="en-US"/>
        </a:p>
      </dgm:t>
    </dgm:pt>
    <dgm:pt modelId="{B125D0EE-7ED3-4652-988B-462392CDF95E}">
      <dgm:prSet phldrT="[Text]"/>
      <dgm:spPr/>
      <dgm:t>
        <a:bodyPr/>
        <a:lstStyle/>
        <a:p>
          <a:r>
            <a:rPr lang="cs-CZ" dirty="0"/>
            <a:t>      </a:t>
          </a:r>
          <a:endParaRPr lang="en-US" dirty="0"/>
        </a:p>
      </dgm:t>
    </dgm:pt>
    <dgm:pt modelId="{20AA778B-36B0-4096-B16C-27E383B11117}" type="parTrans" cxnId="{F05FDC2C-566A-4B1D-94C5-BC66858C131E}">
      <dgm:prSet/>
      <dgm:spPr/>
      <dgm:t>
        <a:bodyPr/>
        <a:lstStyle/>
        <a:p>
          <a:endParaRPr lang="en-US"/>
        </a:p>
      </dgm:t>
    </dgm:pt>
    <dgm:pt modelId="{C5835B12-FC4E-4517-95F6-BBC14EFB7586}" type="sibTrans" cxnId="{F05FDC2C-566A-4B1D-94C5-BC66858C131E}">
      <dgm:prSet/>
      <dgm:spPr/>
      <dgm:t>
        <a:bodyPr/>
        <a:lstStyle/>
        <a:p>
          <a:endParaRPr lang="en-US"/>
        </a:p>
      </dgm:t>
    </dgm:pt>
    <dgm:pt modelId="{81171697-1E68-4A62-B5AE-A28CDF18B094}">
      <dgm:prSet phldrT="[Text]"/>
      <dgm:spPr/>
      <dgm:t>
        <a:bodyPr/>
        <a:lstStyle/>
        <a:p>
          <a:r>
            <a:rPr lang="en-US" b="0" i="0" dirty="0" err="1"/>
            <a:t>Zaměstnanci</a:t>
          </a:r>
          <a:r>
            <a:rPr lang="en-US" b="0" i="0" dirty="0"/>
            <a:t>, u </a:t>
          </a:r>
          <a:r>
            <a:rPr lang="en-US" b="0" i="0" dirty="0" err="1"/>
            <a:t>něhož</a:t>
          </a:r>
          <a:r>
            <a:rPr lang="en-US" b="0" i="0" dirty="0"/>
            <a:t> </a:t>
          </a:r>
          <a:r>
            <a:rPr lang="en-US" b="0" i="0" dirty="0" err="1"/>
            <a:t>dochází</a:t>
          </a:r>
          <a:r>
            <a:rPr lang="en-US" b="0" i="0" dirty="0"/>
            <a:t> k </a:t>
          </a:r>
          <a:r>
            <a:rPr lang="en-US" b="0" i="0" dirty="0" err="1"/>
            <a:t>rozvázání</a:t>
          </a:r>
          <a:r>
            <a:rPr lang="en-US" b="0" i="0" dirty="0"/>
            <a:t> </a:t>
          </a:r>
          <a:r>
            <a:rPr lang="en-US" b="0" i="0" dirty="0" err="1"/>
            <a:t>pracovního</a:t>
          </a:r>
          <a:r>
            <a:rPr lang="en-US" b="0" i="0" dirty="0"/>
            <a:t> </a:t>
          </a:r>
          <a:r>
            <a:rPr lang="en-US" b="0" i="0" dirty="0" err="1"/>
            <a:t>poměru</a:t>
          </a:r>
          <a:r>
            <a:rPr lang="en-US" b="0" i="0" dirty="0"/>
            <a:t> </a:t>
          </a:r>
          <a:r>
            <a:rPr lang="en-US" b="0" i="0" dirty="0" err="1"/>
            <a:t>výpovědí</a:t>
          </a:r>
          <a:r>
            <a:rPr lang="en-US" b="0" i="0" dirty="0"/>
            <a:t> </a:t>
          </a:r>
          <a:r>
            <a:rPr lang="en-US" b="0" i="0" dirty="0" err="1"/>
            <a:t>danou</a:t>
          </a:r>
          <a:r>
            <a:rPr lang="en-US" b="0" i="0" dirty="0"/>
            <a:t> </a:t>
          </a:r>
          <a:r>
            <a:rPr lang="en-US" b="0" i="0" dirty="0" err="1"/>
            <a:t>zaměstnavatelem</a:t>
          </a:r>
          <a:r>
            <a:rPr lang="en-US" b="0" i="0" dirty="0"/>
            <a:t> z </a:t>
          </a:r>
          <a:r>
            <a:rPr lang="en-US" b="0" i="0" dirty="0" err="1"/>
            <a:t>důvodů</a:t>
          </a:r>
          <a:r>
            <a:rPr lang="en-US" b="0" i="0" dirty="0"/>
            <a:t> </a:t>
          </a:r>
          <a:r>
            <a:rPr lang="en-US" b="0" i="0" dirty="0" err="1"/>
            <a:t>uvedených</a:t>
          </a:r>
          <a:r>
            <a:rPr lang="en-US" b="0" i="0" dirty="0"/>
            <a:t> v § 52 </a:t>
          </a:r>
          <a:r>
            <a:rPr lang="en-US" b="0" i="0" dirty="0" err="1"/>
            <a:t>písm</a:t>
          </a:r>
          <a:r>
            <a:rPr lang="en-US" b="0" i="0" dirty="0"/>
            <a:t>. d) </a:t>
          </a:r>
          <a:r>
            <a:rPr lang="en-US" b="0" i="0" dirty="0" err="1"/>
            <a:t>nebo</a:t>
          </a:r>
          <a:r>
            <a:rPr lang="en-US" b="0" i="0" dirty="0"/>
            <a:t> </a:t>
          </a:r>
          <a:r>
            <a:rPr lang="en-US" b="0" i="0" dirty="0" err="1"/>
            <a:t>dohodou</a:t>
          </a:r>
          <a:r>
            <a:rPr lang="en-US" b="0" i="0" dirty="0"/>
            <a:t> z </a:t>
          </a:r>
          <a:r>
            <a:rPr lang="en-US" b="0" i="0" dirty="0" err="1"/>
            <a:t>týchž</a:t>
          </a:r>
          <a:r>
            <a:rPr lang="en-US" b="0" i="0" dirty="0"/>
            <a:t> </a:t>
          </a:r>
          <a:r>
            <a:rPr lang="en-US" b="0" i="0" dirty="0" err="1"/>
            <a:t>důvodů</a:t>
          </a:r>
          <a:r>
            <a:rPr lang="en-US" b="0" i="0" dirty="0"/>
            <a:t>, </a:t>
          </a:r>
          <a:r>
            <a:rPr lang="en-US" b="0" i="0" dirty="0" err="1"/>
            <a:t>přísluší</a:t>
          </a:r>
          <a:r>
            <a:rPr lang="en-US" b="0" i="0" dirty="0"/>
            <a:t> od zaměstnavatele </a:t>
          </a:r>
          <a:r>
            <a:rPr lang="en-US" b="0" i="0" dirty="0" err="1"/>
            <a:t>při</a:t>
          </a:r>
          <a:r>
            <a:rPr lang="en-US" b="0" i="0" dirty="0"/>
            <a:t> </a:t>
          </a:r>
          <a:r>
            <a:rPr lang="en-US" b="0" i="0" dirty="0" err="1"/>
            <a:t>skončení</a:t>
          </a:r>
          <a:r>
            <a:rPr lang="en-US" b="0" i="0" dirty="0"/>
            <a:t> </a:t>
          </a:r>
          <a:r>
            <a:rPr lang="en-US" b="0" i="0" dirty="0" err="1"/>
            <a:t>pracovního</a:t>
          </a:r>
          <a:r>
            <a:rPr lang="en-US" b="0" i="0" dirty="0"/>
            <a:t> </a:t>
          </a:r>
          <a:r>
            <a:rPr lang="en-US" b="0" i="0" dirty="0" err="1"/>
            <a:t>poměru</a:t>
          </a:r>
          <a:r>
            <a:rPr lang="en-US" b="0" i="0" dirty="0"/>
            <a:t> </a:t>
          </a:r>
          <a:r>
            <a:rPr lang="en-US" b="0" i="0" dirty="0" err="1"/>
            <a:t>odstupné</a:t>
          </a:r>
          <a:r>
            <a:rPr lang="en-US" b="0" i="0" dirty="0"/>
            <a:t> </a:t>
          </a:r>
          <a:r>
            <a:rPr lang="en-US" b="0" i="0" dirty="0" err="1"/>
            <a:t>ve</a:t>
          </a:r>
          <a:r>
            <a:rPr lang="en-US" b="0" i="0" dirty="0"/>
            <a:t> </a:t>
          </a:r>
          <a:r>
            <a:rPr lang="en-US" b="0" i="0" dirty="0" err="1"/>
            <a:t>výši</a:t>
          </a:r>
          <a:r>
            <a:rPr lang="en-US" b="0" i="0" dirty="0"/>
            <a:t> </a:t>
          </a:r>
          <a:r>
            <a:rPr lang="en-US" b="0" i="0" dirty="0" err="1"/>
            <a:t>nejméně</a:t>
          </a:r>
          <a:r>
            <a:rPr lang="en-US" b="0" i="0" dirty="0"/>
            <a:t> </a:t>
          </a:r>
          <a:r>
            <a:rPr lang="en-US" b="0" i="0" dirty="0" err="1"/>
            <a:t>dvanáctinásobku</a:t>
          </a:r>
          <a:r>
            <a:rPr lang="en-US" b="0" i="0" dirty="0"/>
            <a:t> </a:t>
          </a:r>
          <a:r>
            <a:rPr lang="en-US" b="0" i="0" dirty="0" err="1"/>
            <a:t>průměrného</a:t>
          </a:r>
          <a:r>
            <a:rPr lang="en-US" b="0" i="0" dirty="0"/>
            <a:t> </a:t>
          </a:r>
          <a:r>
            <a:rPr lang="en-US" b="0" i="0" dirty="0" err="1"/>
            <a:t>výdělku</a:t>
          </a:r>
          <a:r>
            <a:rPr lang="en-US" b="0" i="0" dirty="0"/>
            <a:t>.</a:t>
          </a:r>
          <a:endParaRPr lang="en-US" dirty="0"/>
        </a:p>
      </dgm:t>
    </dgm:pt>
    <dgm:pt modelId="{B2320F05-F659-42A9-ACAE-331CBD117A74}" type="parTrans" cxnId="{C9F0C7FC-9462-420A-9811-6D0518FCC9FF}">
      <dgm:prSet/>
      <dgm:spPr/>
      <dgm:t>
        <a:bodyPr/>
        <a:lstStyle/>
        <a:p>
          <a:endParaRPr lang="en-US"/>
        </a:p>
      </dgm:t>
    </dgm:pt>
    <dgm:pt modelId="{BB7A8F98-0C7B-4EA4-AE94-FCED0CFDD35C}" type="sibTrans" cxnId="{C9F0C7FC-9462-420A-9811-6D0518FCC9FF}">
      <dgm:prSet/>
      <dgm:spPr/>
      <dgm:t>
        <a:bodyPr/>
        <a:lstStyle/>
        <a:p>
          <a:endParaRPr lang="en-US"/>
        </a:p>
      </dgm:t>
    </dgm:pt>
    <dgm:pt modelId="{D0F11D6D-BB3A-4766-84F1-8B0C3CC8BF3F}" type="pres">
      <dgm:prSet presAssocID="{CD14B453-BB97-4A89-B47A-0B3BC64C391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332971FB-500B-4E4B-A6C7-347B56C5DFF9}" type="pres">
      <dgm:prSet presAssocID="{B2312D53-C669-471C-A360-0DD252C969F8}" presName="composite" presStyleCnt="0"/>
      <dgm:spPr/>
    </dgm:pt>
    <dgm:pt modelId="{42A8A46F-26AD-41B4-BC04-F2A1037CD08B}" type="pres">
      <dgm:prSet presAssocID="{B2312D53-C669-471C-A360-0DD252C969F8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299BAB9A-CFD6-4041-A48C-59900889F4CC}" type="pres">
      <dgm:prSet presAssocID="{B2312D53-C669-471C-A360-0DD252C969F8}" presName="Parent" presStyleLbl="alignNode1" presStyleIdx="0" presStyleCnt="3" custScaleX="137661">
        <dgm:presLayoutVars>
          <dgm:chMax val="3"/>
          <dgm:chPref val="3"/>
          <dgm:bulletEnabled val="1"/>
        </dgm:presLayoutVars>
      </dgm:prSet>
      <dgm:spPr/>
    </dgm:pt>
    <dgm:pt modelId="{E55A0E75-80C7-49A6-BA08-2A4FED37F453}" type="pres">
      <dgm:prSet presAssocID="{B2312D53-C669-471C-A360-0DD252C969F8}" presName="Accent" presStyleLbl="parChTrans1D1" presStyleIdx="0" presStyleCnt="3"/>
      <dgm:spPr/>
    </dgm:pt>
    <dgm:pt modelId="{BCD75390-4D50-48F9-9268-5E65187FAD54}" type="pres">
      <dgm:prSet presAssocID="{B2312D53-C669-471C-A360-0DD252C969F8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3890A3EA-CE5C-4C89-AB94-2E9135BF8AAC}" type="pres">
      <dgm:prSet presAssocID="{A8044E39-4A35-42E4-9167-68746D981703}" presName="sibTrans" presStyleCnt="0"/>
      <dgm:spPr/>
    </dgm:pt>
    <dgm:pt modelId="{22AF9019-2A61-4CBB-8CE9-66ACE69BFA9D}" type="pres">
      <dgm:prSet presAssocID="{D9200ACA-5943-4963-AD44-2D7FE544EC28}" presName="composite" presStyleCnt="0"/>
      <dgm:spPr/>
    </dgm:pt>
    <dgm:pt modelId="{BF111444-4E09-455B-A291-C65F9206ECCA}" type="pres">
      <dgm:prSet presAssocID="{D9200ACA-5943-4963-AD44-2D7FE544EC28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F6842721-F4F6-408E-A6EE-AA7136E22AA7}" type="pres">
      <dgm:prSet presAssocID="{D9200ACA-5943-4963-AD44-2D7FE544EC28}" presName="Parent" presStyleLbl="alignNode1" presStyleIdx="1" presStyleCnt="3" custScaleX="144454">
        <dgm:presLayoutVars>
          <dgm:chMax val="3"/>
          <dgm:chPref val="3"/>
          <dgm:bulletEnabled val="1"/>
        </dgm:presLayoutVars>
      </dgm:prSet>
      <dgm:spPr/>
    </dgm:pt>
    <dgm:pt modelId="{9783EA14-31D5-42D4-A87A-0E0CED26CFE1}" type="pres">
      <dgm:prSet presAssocID="{D9200ACA-5943-4963-AD44-2D7FE544EC28}" presName="Accent" presStyleLbl="parChTrans1D1" presStyleIdx="1" presStyleCnt="3"/>
      <dgm:spPr/>
    </dgm:pt>
    <dgm:pt modelId="{E44AD3FC-39DE-4619-A5E7-60DA2AAF4DA7}" type="pres">
      <dgm:prSet presAssocID="{D9200ACA-5943-4963-AD44-2D7FE544EC28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38D2C803-0019-43E3-A2E3-E1938CED2CCF}" type="pres">
      <dgm:prSet presAssocID="{C03F361A-7136-4569-8AB4-B11E2B3D0358}" presName="sibTrans" presStyleCnt="0"/>
      <dgm:spPr/>
    </dgm:pt>
    <dgm:pt modelId="{F518A7CD-F259-4E8F-9F8C-528A3144B3E1}" type="pres">
      <dgm:prSet presAssocID="{E40555B3-A14C-49FE-9E82-19CDD13F83D5}" presName="composite" presStyleCnt="0"/>
      <dgm:spPr/>
    </dgm:pt>
    <dgm:pt modelId="{29F746D2-F6CA-405C-B97A-AEF38793A079}" type="pres">
      <dgm:prSet presAssocID="{E40555B3-A14C-49FE-9E82-19CDD13F83D5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CDC98B4E-CF9C-41BD-A5D8-6B7FF52DB65F}" type="pres">
      <dgm:prSet presAssocID="{E40555B3-A14C-49FE-9E82-19CDD13F83D5}" presName="Parent" presStyleLbl="alignNode1" presStyleIdx="2" presStyleCnt="3" custScaleX="144454">
        <dgm:presLayoutVars>
          <dgm:chMax val="3"/>
          <dgm:chPref val="3"/>
          <dgm:bulletEnabled val="1"/>
        </dgm:presLayoutVars>
      </dgm:prSet>
      <dgm:spPr/>
    </dgm:pt>
    <dgm:pt modelId="{0EC9B5F9-AB7C-4A99-B648-BE88E88C1E44}" type="pres">
      <dgm:prSet presAssocID="{E40555B3-A14C-49FE-9E82-19CDD13F83D5}" presName="Accent" presStyleLbl="parChTrans1D1" presStyleIdx="2" presStyleCnt="3"/>
      <dgm:spPr/>
    </dgm:pt>
    <dgm:pt modelId="{F9440D8B-66A0-47AD-B000-761D1DF3BE15}" type="pres">
      <dgm:prSet presAssocID="{E40555B3-A14C-49FE-9E82-19CDD13F83D5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C604C720-41A3-432D-AC8C-64197F012F17}" srcId="{D9200ACA-5943-4963-AD44-2D7FE544EC28}" destId="{232ECAC7-6223-42C1-BC3A-25DEA93EBA4A}" srcOrd="1" destOrd="0" parTransId="{3D617A8B-B85C-4886-AD87-67530C60CC47}" sibTransId="{72EF335C-5CEE-4CD9-8ABB-10A1415E210E}"/>
    <dgm:cxn modelId="{F05FDC2C-566A-4B1D-94C5-BC66858C131E}" srcId="{E40555B3-A14C-49FE-9E82-19CDD13F83D5}" destId="{B125D0EE-7ED3-4652-988B-462392CDF95E}" srcOrd="0" destOrd="0" parTransId="{20AA778B-36B0-4096-B16C-27E383B11117}" sibTransId="{C5835B12-FC4E-4517-95F6-BBC14EFB7586}"/>
    <dgm:cxn modelId="{66AA6732-48F1-40B3-B3EA-4E48C823032B}" srcId="{D9200ACA-5943-4963-AD44-2D7FE544EC28}" destId="{C7B3C4AD-9E51-40B5-81D4-F1A74141DFE7}" srcOrd="0" destOrd="0" parTransId="{0A47930E-8E45-4F67-B250-909F652701D7}" sibTransId="{44C246AC-8CA1-47AA-8B07-A41CCEAE6194}"/>
    <dgm:cxn modelId="{B8AB9A47-D9AE-4869-B6BE-BBE1FED3726E}" type="presOf" srcId="{81171697-1E68-4A62-B5AE-A28CDF18B094}" destId="{F9440D8B-66A0-47AD-B000-761D1DF3BE15}" srcOrd="0" destOrd="0" presId="urn:microsoft.com/office/officeart/2011/layout/TabList"/>
    <dgm:cxn modelId="{C73BE54C-E43C-45CB-8577-2B3117A45981}" type="presOf" srcId="{D9200ACA-5943-4963-AD44-2D7FE544EC28}" destId="{F6842721-F4F6-408E-A6EE-AA7136E22AA7}" srcOrd="0" destOrd="0" presId="urn:microsoft.com/office/officeart/2011/layout/TabList"/>
    <dgm:cxn modelId="{9F8B6A4F-2E9D-42A5-A96C-CCD2DFF74DE6}" type="presOf" srcId="{CAC5F2BE-CCD1-4D2F-B4AF-F543D314A259}" destId="{BCD75390-4D50-48F9-9268-5E65187FAD54}" srcOrd="0" destOrd="0" presId="urn:microsoft.com/office/officeart/2011/layout/TabList"/>
    <dgm:cxn modelId="{B00EE951-27A2-4B7B-A72E-8C4F9E488BDF}" srcId="{CD14B453-BB97-4A89-B47A-0B3BC64C3910}" destId="{E40555B3-A14C-49FE-9E82-19CDD13F83D5}" srcOrd="2" destOrd="0" parTransId="{32FF42D3-F822-447F-AA43-548C1D75B14F}" sibTransId="{A363A381-B96D-434B-90E5-192CF4592FF9}"/>
    <dgm:cxn modelId="{C026A77D-4660-4CA0-85CA-E226E67E50F0}" type="presOf" srcId="{CD14B453-BB97-4A89-B47A-0B3BC64C3910}" destId="{D0F11D6D-BB3A-4766-84F1-8B0C3CC8BF3F}" srcOrd="0" destOrd="0" presId="urn:microsoft.com/office/officeart/2011/layout/TabList"/>
    <dgm:cxn modelId="{48EE508F-B85D-44AE-86A4-A978A0DBEBAE}" srcId="{B2312D53-C669-471C-A360-0DD252C969F8}" destId="{3D8D2011-F05B-48C3-8E5B-F4119FE0E74B}" srcOrd="0" destOrd="0" parTransId="{BC80C19D-5F06-4157-9162-44330056721F}" sibTransId="{0C416E79-7EB8-4A56-A594-1B3890112E2E}"/>
    <dgm:cxn modelId="{CEAAAE9D-696A-494B-994E-664748604D62}" type="presOf" srcId="{E40555B3-A14C-49FE-9E82-19CDD13F83D5}" destId="{CDC98B4E-CF9C-41BD-A5D8-6B7FF52DB65F}" srcOrd="0" destOrd="0" presId="urn:microsoft.com/office/officeart/2011/layout/TabList"/>
    <dgm:cxn modelId="{366102B8-C9E0-48B2-B55A-7158E82EBEF6}" type="presOf" srcId="{B2312D53-C669-471C-A360-0DD252C969F8}" destId="{299BAB9A-CFD6-4041-A48C-59900889F4CC}" srcOrd="0" destOrd="0" presId="urn:microsoft.com/office/officeart/2011/layout/TabList"/>
    <dgm:cxn modelId="{E676D5C2-4F31-47CA-A4A1-FA10BAB4D41A}" type="presOf" srcId="{232ECAC7-6223-42C1-BC3A-25DEA93EBA4A}" destId="{E44AD3FC-39DE-4619-A5E7-60DA2AAF4DA7}" srcOrd="0" destOrd="0" presId="urn:microsoft.com/office/officeart/2011/layout/TabList"/>
    <dgm:cxn modelId="{EB7EB8C4-7C16-4810-BA24-E01929ECBB5D}" srcId="{CD14B453-BB97-4A89-B47A-0B3BC64C3910}" destId="{D9200ACA-5943-4963-AD44-2D7FE544EC28}" srcOrd="1" destOrd="0" parTransId="{EBB510A8-20C7-4BB5-8524-3B1AD6336591}" sibTransId="{C03F361A-7136-4569-8AB4-B11E2B3D0358}"/>
    <dgm:cxn modelId="{7D72C8CE-2783-4FB9-9FD4-4EDE7567607B}" srcId="{B2312D53-C669-471C-A360-0DD252C969F8}" destId="{CAC5F2BE-CCD1-4D2F-B4AF-F543D314A259}" srcOrd="1" destOrd="0" parTransId="{B9DBB121-F995-480C-B97A-C7D08B3CB07C}" sibTransId="{6B3F8566-4BEF-4811-8291-5271DC198391}"/>
    <dgm:cxn modelId="{589DF2E5-B68E-4CA9-8049-2EF393EAAAFE}" type="presOf" srcId="{B125D0EE-7ED3-4652-988B-462392CDF95E}" destId="{29F746D2-F6CA-405C-B97A-AEF38793A079}" srcOrd="0" destOrd="0" presId="urn:microsoft.com/office/officeart/2011/layout/TabList"/>
    <dgm:cxn modelId="{116E29EC-9D8E-4B88-8B7B-5FC81BB15BA0}" srcId="{CD14B453-BB97-4A89-B47A-0B3BC64C3910}" destId="{B2312D53-C669-471C-A360-0DD252C969F8}" srcOrd="0" destOrd="0" parTransId="{BB2DD390-4297-4AF1-9F05-489162E9798F}" sibTransId="{A8044E39-4A35-42E4-9167-68746D981703}"/>
    <dgm:cxn modelId="{BF5AA4F7-3F37-4B0C-89DB-F8F354980401}" type="presOf" srcId="{3D8D2011-F05B-48C3-8E5B-F4119FE0E74B}" destId="{42A8A46F-26AD-41B4-BC04-F2A1037CD08B}" srcOrd="0" destOrd="0" presId="urn:microsoft.com/office/officeart/2011/layout/TabList"/>
    <dgm:cxn modelId="{E0115AFA-9BC8-4E0B-9374-90D4F0E4BDD4}" type="presOf" srcId="{C7B3C4AD-9E51-40B5-81D4-F1A74141DFE7}" destId="{BF111444-4E09-455B-A291-C65F9206ECCA}" srcOrd="0" destOrd="0" presId="urn:microsoft.com/office/officeart/2011/layout/TabList"/>
    <dgm:cxn modelId="{C9F0C7FC-9462-420A-9811-6D0518FCC9FF}" srcId="{E40555B3-A14C-49FE-9E82-19CDD13F83D5}" destId="{81171697-1E68-4A62-B5AE-A28CDF18B094}" srcOrd="1" destOrd="0" parTransId="{B2320F05-F659-42A9-ACAE-331CBD117A74}" sibTransId="{BB7A8F98-0C7B-4EA4-AE94-FCED0CFDD35C}"/>
    <dgm:cxn modelId="{24DAE611-8AB5-48B1-B814-B737EB01D4EF}" type="presParOf" srcId="{D0F11D6D-BB3A-4766-84F1-8B0C3CC8BF3F}" destId="{332971FB-500B-4E4B-A6C7-347B56C5DFF9}" srcOrd="0" destOrd="0" presId="urn:microsoft.com/office/officeart/2011/layout/TabList"/>
    <dgm:cxn modelId="{A655FBB2-3C04-429B-8693-8993A2775318}" type="presParOf" srcId="{332971FB-500B-4E4B-A6C7-347B56C5DFF9}" destId="{42A8A46F-26AD-41B4-BC04-F2A1037CD08B}" srcOrd="0" destOrd="0" presId="urn:microsoft.com/office/officeart/2011/layout/TabList"/>
    <dgm:cxn modelId="{9EA2F1AA-2854-4719-8F7D-817B7C12ED52}" type="presParOf" srcId="{332971FB-500B-4E4B-A6C7-347B56C5DFF9}" destId="{299BAB9A-CFD6-4041-A48C-59900889F4CC}" srcOrd="1" destOrd="0" presId="urn:microsoft.com/office/officeart/2011/layout/TabList"/>
    <dgm:cxn modelId="{8B6C8E84-26EE-49B2-8BF6-C51303B0A1A4}" type="presParOf" srcId="{332971FB-500B-4E4B-A6C7-347B56C5DFF9}" destId="{E55A0E75-80C7-49A6-BA08-2A4FED37F453}" srcOrd="2" destOrd="0" presId="urn:microsoft.com/office/officeart/2011/layout/TabList"/>
    <dgm:cxn modelId="{77BAE7A8-CFA9-49A4-AB10-AA7041B6D53A}" type="presParOf" srcId="{D0F11D6D-BB3A-4766-84F1-8B0C3CC8BF3F}" destId="{BCD75390-4D50-48F9-9268-5E65187FAD54}" srcOrd="1" destOrd="0" presId="urn:microsoft.com/office/officeart/2011/layout/TabList"/>
    <dgm:cxn modelId="{02D36D0B-061E-4C2C-923C-4D838FC0CE79}" type="presParOf" srcId="{D0F11D6D-BB3A-4766-84F1-8B0C3CC8BF3F}" destId="{3890A3EA-CE5C-4C89-AB94-2E9135BF8AAC}" srcOrd="2" destOrd="0" presId="urn:microsoft.com/office/officeart/2011/layout/TabList"/>
    <dgm:cxn modelId="{0E2D667E-A156-4B00-8CA5-49B19B6E18E0}" type="presParOf" srcId="{D0F11D6D-BB3A-4766-84F1-8B0C3CC8BF3F}" destId="{22AF9019-2A61-4CBB-8CE9-66ACE69BFA9D}" srcOrd="3" destOrd="0" presId="urn:microsoft.com/office/officeart/2011/layout/TabList"/>
    <dgm:cxn modelId="{45787E75-8B0B-4E5D-98A9-538DC4C24BB1}" type="presParOf" srcId="{22AF9019-2A61-4CBB-8CE9-66ACE69BFA9D}" destId="{BF111444-4E09-455B-A291-C65F9206ECCA}" srcOrd="0" destOrd="0" presId="urn:microsoft.com/office/officeart/2011/layout/TabList"/>
    <dgm:cxn modelId="{D102D8FF-CE43-4993-9950-505D5BC1009D}" type="presParOf" srcId="{22AF9019-2A61-4CBB-8CE9-66ACE69BFA9D}" destId="{F6842721-F4F6-408E-A6EE-AA7136E22AA7}" srcOrd="1" destOrd="0" presId="urn:microsoft.com/office/officeart/2011/layout/TabList"/>
    <dgm:cxn modelId="{9E894445-B9A8-41D1-8B50-D90F03DFEFD0}" type="presParOf" srcId="{22AF9019-2A61-4CBB-8CE9-66ACE69BFA9D}" destId="{9783EA14-31D5-42D4-A87A-0E0CED26CFE1}" srcOrd="2" destOrd="0" presId="urn:microsoft.com/office/officeart/2011/layout/TabList"/>
    <dgm:cxn modelId="{86421264-59B5-4F6C-BE6A-294E80E18BA5}" type="presParOf" srcId="{D0F11D6D-BB3A-4766-84F1-8B0C3CC8BF3F}" destId="{E44AD3FC-39DE-4619-A5E7-60DA2AAF4DA7}" srcOrd="4" destOrd="0" presId="urn:microsoft.com/office/officeart/2011/layout/TabList"/>
    <dgm:cxn modelId="{0A6D2EEC-A0F5-454A-927A-C8AC861F2D83}" type="presParOf" srcId="{D0F11D6D-BB3A-4766-84F1-8B0C3CC8BF3F}" destId="{38D2C803-0019-43E3-A2E3-E1938CED2CCF}" srcOrd="5" destOrd="0" presId="urn:microsoft.com/office/officeart/2011/layout/TabList"/>
    <dgm:cxn modelId="{48459DCE-CA27-4A3A-9B1E-BF6A58DC7658}" type="presParOf" srcId="{D0F11D6D-BB3A-4766-84F1-8B0C3CC8BF3F}" destId="{F518A7CD-F259-4E8F-9F8C-528A3144B3E1}" srcOrd="6" destOrd="0" presId="urn:microsoft.com/office/officeart/2011/layout/TabList"/>
    <dgm:cxn modelId="{3A69D2EF-CD20-42C5-958E-1C23DDC90755}" type="presParOf" srcId="{F518A7CD-F259-4E8F-9F8C-528A3144B3E1}" destId="{29F746D2-F6CA-405C-B97A-AEF38793A079}" srcOrd="0" destOrd="0" presId="urn:microsoft.com/office/officeart/2011/layout/TabList"/>
    <dgm:cxn modelId="{0D90F406-7398-47B6-B293-0B81C7592079}" type="presParOf" srcId="{F518A7CD-F259-4E8F-9F8C-528A3144B3E1}" destId="{CDC98B4E-CF9C-41BD-A5D8-6B7FF52DB65F}" srcOrd="1" destOrd="0" presId="urn:microsoft.com/office/officeart/2011/layout/TabList"/>
    <dgm:cxn modelId="{7D8EA1FC-40DE-49D9-8E18-21D0BAC8D7FB}" type="presParOf" srcId="{F518A7CD-F259-4E8F-9F8C-528A3144B3E1}" destId="{0EC9B5F9-AB7C-4A99-B648-BE88E88C1E44}" srcOrd="2" destOrd="0" presId="urn:microsoft.com/office/officeart/2011/layout/TabList"/>
    <dgm:cxn modelId="{3D64D994-4135-40A1-91B8-0A355BB95063}" type="presParOf" srcId="{D0F11D6D-BB3A-4766-84F1-8B0C3CC8BF3F}" destId="{F9440D8B-66A0-47AD-B000-761D1DF3BE15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8D2E5C-C4DA-4F6D-BE7E-99E2500E4ABD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36A0CC94-8849-4993-A228-379FED1698DC}">
      <dgm:prSet phldrT="[Text]"/>
      <dgm:spPr/>
      <dgm:t>
        <a:bodyPr/>
        <a:lstStyle/>
        <a:p>
          <a:r>
            <a:rPr lang="cs-CZ" dirty="0"/>
            <a:t>Ústava, Listina základních práv a svobod </a:t>
          </a:r>
        </a:p>
        <a:p>
          <a:r>
            <a:rPr lang="cs-CZ" dirty="0"/>
            <a:t>Mezinárodní smlouvy o lidských právech a zákl. svobodách </a:t>
          </a:r>
          <a:endParaRPr lang="en-US" dirty="0"/>
        </a:p>
      </dgm:t>
    </dgm:pt>
    <dgm:pt modelId="{56226230-124E-4C63-9DDE-62695C2120A8}" type="parTrans" cxnId="{B4FD5A86-EA17-4206-8789-63197683BDC1}">
      <dgm:prSet/>
      <dgm:spPr/>
      <dgm:t>
        <a:bodyPr/>
        <a:lstStyle/>
        <a:p>
          <a:endParaRPr lang="en-US"/>
        </a:p>
      </dgm:t>
    </dgm:pt>
    <dgm:pt modelId="{EA0C34BC-C915-49DB-89E2-2D2D503B4FB3}" type="sibTrans" cxnId="{B4FD5A86-EA17-4206-8789-63197683BDC1}">
      <dgm:prSet/>
      <dgm:spPr/>
      <dgm:t>
        <a:bodyPr/>
        <a:lstStyle/>
        <a:p>
          <a:endParaRPr lang="en-US"/>
        </a:p>
      </dgm:t>
    </dgm:pt>
    <dgm:pt modelId="{B28B1E35-BEF0-47F9-A87C-F3877C09BAAA}">
      <dgm:prSet phldrT="[Text]"/>
      <dgm:spPr/>
      <dgm:t>
        <a:bodyPr/>
        <a:lstStyle/>
        <a:p>
          <a:r>
            <a:rPr lang="cs-CZ" dirty="0"/>
            <a:t>Mezinárodní smlouvy (MOP)</a:t>
          </a:r>
        </a:p>
        <a:p>
          <a:r>
            <a:rPr lang="cs-CZ" dirty="0"/>
            <a:t>Evropské právo – zejména směrnice </a:t>
          </a:r>
        </a:p>
      </dgm:t>
    </dgm:pt>
    <dgm:pt modelId="{E67DA880-CA4A-49D9-B490-7658619ADF0E}" type="parTrans" cxnId="{1AEA7610-AFE2-4D42-B32F-83D2CA0EB986}">
      <dgm:prSet/>
      <dgm:spPr/>
      <dgm:t>
        <a:bodyPr/>
        <a:lstStyle/>
        <a:p>
          <a:endParaRPr lang="en-US"/>
        </a:p>
      </dgm:t>
    </dgm:pt>
    <dgm:pt modelId="{9F98EDB8-9592-4A95-B3E4-9D8552DF7A0A}" type="sibTrans" cxnId="{1AEA7610-AFE2-4D42-B32F-83D2CA0EB986}">
      <dgm:prSet/>
      <dgm:spPr/>
      <dgm:t>
        <a:bodyPr/>
        <a:lstStyle/>
        <a:p>
          <a:endParaRPr lang="en-US"/>
        </a:p>
      </dgm:t>
    </dgm:pt>
    <dgm:pt modelId="{C9046983-B81B-42AD-A380-34087CF186BC}">
      <dgm:prSet phldrT="[Text]"/>
      <dgm:spPr/>
      <dgm:t>
        <a:bodyPr/>
        <a:lstStyle/>
        <a:p>
          <a:r>
            <a:rPr lang="cs-CZ" dirty="0"/>
            <a:t>Zákoník práce, Zákon o kolektivním vyjednávání, Zákon o zaměstnanosti, Antidiskriminační z. a další zákony</a:t>
          </a:r>
        </a:p>
      </dgm:t>
    </dgm:pt>
    <dgm:pt modelId="{DDABC9D1-F98D-4443-8167-B32CB7BB257E}" type="parTrans" cxnId="{D18B4A03-EA3C-45A2-9AAA-DC12F4C2DE19}">
      <dgm:prSet/>
      <dgm:spPr/>
      <dgm:t>
        <a:bodyPr/>
        <a:lstStyle/>
        <a:p>
          <a:endParaRPr lang="en-US"/>
        </a:p>
      </dgm:t>
    </dgm:pt>
    <dgm:pt modelId="{353169D5-4839-4B9F-A45B-05A6F340F15C}" type="sibTrans" cxnId="{D18B4A03-EA3C-45A2-9AAA-DC12F4C2DE19}">
      <dgm:prSet/>
      <dgm:spPr/>
      <dgm:t>
        <a:bodyPr/>
        <a:lstStyle/>
        <a:p>
          <a:endParaRPr lang="en-US"/>
        </a:p>
      </dgm:t>
    </dgm:pt>
    <dgm:pt modelId="{6229E4D5-F29E-437B-9022-9BE886C1769E}">
      <dgm:prSet/>
      <dgm:spPr/>
      <dgm:t>
        <a:bodyPr/>
        <a:lstStyle/>
        <a:p>
          <a:r>
            <a:rPr lang="cs-CZ" dirty="0"/>
            <a:t>Nařízení vlády, vyhlášky ministerstev </a:t>
          </a:r>
          <a:endParaRPr lang="en-US" dirty="0"/>
        </a:p>
      </dgm:t>
    </dgm:pt>
    <dgm:pt modelId="{82ADAD3A-53F4-43CB-8C49-6C22CCD0B33F}" type="parTrans" cxnId="{CB5C9E26-0641-4F56-8891-8BB921934CF3}">
      <dgm:prSet/>
      <dgm:spPr/>
      <dgm:t>
        <a:bodyPr/>
        <a:lstStyle/>
        <a:p>
          <a:endParaRPr lang="en-US"/>
        </a:p>
      </dgm:t>
    </dgm:pt>
    <dgm:pt modelId="{252290A6-31AD-4EA0-9F3E-23E9D2C2D90D}" type="sibTrans" cxnId="{CB5C9E26-0641-4F56-8891-8BB921934CF3}">
      <dgm:prSet/>
      <dgm:spPr/>
      <dgm:t>
        <a:bodyPr/>
        <a:lstStyle/>
        <a:p>
          <a:endParaRPr lang="en-US"/>
        </a:p>
      </dgm:t>
    </dgm:pt>
    <dgm:pt modelId="{470C394E-6DB2-4680-B40B-7895F1D872B2}" type="pres">
      <dgm:prSet presAssocID="{518D2E5C-C4DA-4F6D-BE7E-99E2500E4ABD}" presName="Name0" presStyleCnt="0">
        <dgm:presLayoutVars>
          <dgm:resizeHandles/>
        </dgm:presLayoutVars>
      </dgm:prSet>
      <dgm:spPr/>
    </dgm:pt>
    <dgm:pt modelId="{C1593D14-B839-4C97-B932-0103F3872038}" type="pres">
      <dgm:prSet presAssocID="{36A0CC94-8849-4993-A228-379FED1698DC}" presName="text" presStyleLbl="node1" presStyleIdx="0" presStyleCnt="4" custScaleX="102947">
        <dgm:presLayoutVars>
          <dgm:bulletEnabled val="1"/>
        </dgm:presLayoutVars>
      </dgm:prSet>
      <dgm:spPr/>
    </dgm:pt>
    <dgm:pt modelId="{D29897FF-C578-4324-8D5D-A60CF7A80D01}" type="pres">
      <dgm:prSet presAssocID="{EA0C34BC-C915-49DB-89E2-2D2D503B4FB3}" presName="space" presStyleCnt="0"/>
      <dgm:spPr/>
    </dgm:pt>
    <dgm:pt modelId="{7505E868-EF4C-49E2-A812-43FB67790A74}" type="pres">
      <dgm:prSet presAssocID="{B28B1E35-BEF0-47F9-A87C-F3877C09BAAA}" presName="text" presStyleLbl="node1" presStyleIdx="1" presStyleCnt="4" custScaleX="200597">
        <dgm:presLayoutVars>
          <dgm:bulletEnabled val="1"/>
        </dgm:presLayoutVars>
      </dgm:prSet>
      <dgm:spPr/>
    </dgm:pt>
    <dgm:pt modelId="{99A68C2C-242D-4EFA-94E0-A9DFCEF93CB6}" type="pres">
      <dgm:prSet presAssocID="{9F98EDB8-9592-4A95-B3E4-9D8552DF7A0A}" presName="space" presStyleCnt="0"/>
      <dgm:spPr/>
    </dgm:pt>
    <dgm:pt modelId="{33C6EE67-659A-4094-8F1A-EA099F8AE403}" type="pres">
      <dgm:prSet presAssocID="{C9046983-B81B-42AD-A380-34087CF186BC}" presName="text" presStyleLbl="node1" presStyleIdx="2" presStyleCnt="4" custScaleX="182172">
        <dgm:presLayoutVars>
          <dgm:bulletEnabled val="1"/>
        </dgm:presLayoutVars>
      </dgm:prSet>
      <dgm:spPr/>
    </dgm:pt>
    <dgm:pt modelId="{AC3EDB81-4615-4202-84B2-6A19F4610894}" type="pres">
      <dgm:prSet presAssocID="{353169D5-4839-4B9F-A45B-05A6F340F15C}" presName="space" presStyleCnt="0"/>
      <dgm:spPr/>
    </dgm:pt>
    <dgm:pt modelId="{E96C9804-EDBF-428F-BCE9-38B056EA1D2F}" type="pres">
      <dgm:prSet presAssocID="{6229E4D5-F29E-437B-9022-9BE886C1769E}" presName="text" presStyleLbl="node1" presStyleIdx="3" presStyleCnt="4" custScaleX="283104">
        <dgm:presLayoutVars>
          <dgm:bulletEnabled val="1"/>
        </dgm:presLayoutVars>
      </dgm:prSet>
      <dgm:spPr/>
    </dgm:pt>
  </dgm:ptLst>
  <dgm:cxnLst>
    <dgm:cxn modelId="{D18B4A03-EA3C-45A2-9AAA-DC12F4C2DE19}" srcId="{518D2E5C-C4DA-4F6D-BE7E-99E2500E4ABD}" destId="{C9046983-B81B-42AD-A380-34087CF186BC}" srcOrd="2" destOrd="0" parTransId="{DDABC9D1-F98D-4443-8167-B32CB7BB257E}" sibTransId="{353169D5-4839-4B9F-A45B-05A6F340F15C}"/>
    <dgm:cxn modelId="{B83B8E0E-2BB1-49DC-86E8-A1621D41318B}" type="presOf" srcId="{C9046983-B81B-42AD-A380-34087CF186BC}" destId="{33C6EE67-659A-4094-8F1A-EA099F8AE403}" srcOrd="0" destOrd="0" presId="urn:diagrams.loki3.com/VaryingWidthList"/>
    <dgm:cxn modelId="{37A63A0F-1233-4D41-9C67-AA37BC6DC1D7}" type="presOf" srcId="{6229E4D5-F29E-437B-9022-9BE886C1769E}" destId="{E96C9804-EDBF-428F-BCE9-38B056EA1D2F}" srcOrd="0" destOrd="0" presId="urn:diagrams.loki3.com/VaryingWidthList"/>
    <dgm:cxn modelId="{1AEA7610-AFE2-4D42-B32F-83D2CA0EB986}" srcId="{518D2E5C-C4DA-4F6D-BE7E-99E2500E4ABD}" destId="{B28B1E35-BEF0-47F9-A87C-F3877C09BAAA}" srcOrd="1" destOrd="0" parTransId="{E67DA880-CA4A-49D9-B490-7658619ADF0E}" sibTransId="{9F98EDB8-9592-4A95-B3E4-9D8552DF7A0A}"/>
    <dgm:cxn modelId="{EEB58C16-8A95-405D-B79D-6148DA298BC0}" type="presOf" srcId="{518D2E5C-C4DA-4F6D-BE7E-99E2500E4ABD}" destId="{470C394E-6DB2-4680-B40B-7895F1D872B2}" srcOrd="0" destOrd="0" presId="urn:diagrams.loki3.com/VaryingWidthList"/>
    <dgm:cxn modelId="{CB5C9E26-0641-4F56-8891-8BB921934CF3}" srcId="{518D2E5C-C4DA-4F6D-BE7E-99E2500E4ABD}" destId="{6229E4D5-F29E-437B-9022-9BE886C1769E}" srcOrd="3" destOrd="0" parTransId="{82ADAD3A-53F4-43CB-8C49-6C22CCD0B33F}" sibTransId="{252290A6-31AD-4EA0-9F3E-23E9D2C2D90D}"/>
    <dgm:cxn modelId="{F38F667C-8EDF-410F-8B54-683160B4AF80}" type="presOf" srcId="{36A0CC94-8849-4993-A228-379FED1698DC}" destId="{C1593D14-B839-4C97-B932-0103F3872038}" srcOrd="0" destOrd="0" presId="urn:diagrams.loki3.com/VaryingWidthList"/>
    <dgm:cxn modelId="{D7F8DD81-C12F-41E5-907F-51656896CC99}" type="presOf" srcId="{B28B1E35-BEF0-47F9-A87C-F3877C09BAAA}" destId="{7505E868-EF4C-49E2-A812-43FB67790A74}" srcOrd="0" destOrd="0" presId="urn:diagrams.loki3.com/VaryingWidthList"/>
    <dgm:cxn modelId="{B4FD5A86-EA17-4206-8789-63197683BDC1}" srcId="{518D2E5C-C4DA-4F6D-BE7E-99E2500E4ABD}" destId="{36A0CC94-8849-4993-A228-379FED1698DC}" srcOrd="0" destOrd="0" parTransId="{56226230-124E-4C63-9DDE-62695C2120A8}" sibTransId="{EA0C34BC-C915-49DB-89E2-2D2D503B4FB3}"/>
    <dgm:cxn modelId="{09715AB1-00FF-431B-B52B-5A493EF9973E}" type="presParOf" srcId="{470C394E-6DB2-4680-B40B-7895F1D872B2}" destId="{C1593D14-B839-4C97-B932-0103F3872038}" srcOrd="0" destOrd="0" presId="urn:diagrams.loki3.com/VaryingWidthList"/>
    <dgm:cxn modelId="{C68D2619-3160-4E0D-9965-F5FDD879483E}" type="presParOf" srcId="{470C394E-6DB2-4680-B40B-7895F1D872B2}" destId="{D29897FF-C578-4324-8D5D-A60CF7A80D01}" srcOrd="1" destOrd="0" presId="urn:diagrams.loki3.com/VaryingWidthList"/>
    <dgm:cxn modelId="{18FCAB20-0128-43A3-8808-8BDBDA69015B}" type="presParOf" srcId="{470C394E-6DB2-4680-B40B-7895F1D872B2}" destId="{7505E868-EF4C-49E2-A812-43FB67790A74}" srcOrd="2" destOrd="0" presId="urn:diagrams.loki3.com/VaryingWidthList"/>
    <dgm:cxn modelId="{A1E6FC9F-ED51-44F0-9F77-C0A7B7342CA2}" type="presParOf" srcId="{470C394E-6DB2-4680-B40B-7895F1D872B2}" destId="{99A68C2C-242D-4EFA-94E0-A9DFCEF93CB6}" srcOrd="3" destOrd="0" presId="urn:diagrams.loki3.com/VaryingWidthList"/>
    <dgm:cxn modelId="{9D75B4C6-FFF9-4ED6-97AF-344A00FB715F}" type="presParOf" srcId="{470C394E-6DB2-4680-B40B-7895F1D872B2}" destId="{33C6EE67-659A-4094-8F1A-EA099F8AE403}" srcOrd="4" destOrd="0" presId="urn:diagrams.loki3.com/VaryingWidthList"/>
    <dgm:cxn modelId="{52070A0B-8FC3-4F27-AA1D-3AE554818458}" type="presParOf" srcId="{470C394E-6DB2-4680-B40B-7895F1D872B2}" destId="{AC3EDB81-4615-4202-84B2-6A19F4610894}" srcOrd="5" destOrd="0" presId="urn:diagrams.loki3.com/VaryingWidthList"/>
    <dgm:cxn modelId="{DD87302E-80B6-4DAD-9419-6DFAEAC8EC7C}" type="presParOf" srcId="{470C394E-6DB2-4680-B40B-7895F1D872B2}" destId="{E96C9804-EDBF-428F-BCE9-38B056EA1D2F}" srcOrd="6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8D2E5C-C4DA-4F6D-BE7E-99E2500E4ABD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36A0CC94-8849-4993-A228-379FED1698DC}">
      <dgm:prSet phldrT="[Text]"/>
      <dgm:spPr/>
      <dgm:t>
        <a:bodyPr/>
        <a:lstStyle/>
        <a:p>
          <a:r>
            <a:rPr lang="cs-CZ" dirty="0"/>
            <a:t>Právní předpisy  </a:t>
          </a:r>
          <a:endParaRPr lang="en-US" dirty="0"/>
        </a:p>
      </dgm:t>
    </dgm:pt>
    <dgm:pt modelId="{56226230-124E-4C63-9DDE-62695C2120A8}" type="parTrans" cxnId="{B4FD5A86-EA17-4206-8789-63197683BDC1}">
      <dgm:prSet/>
      <dgm:spPr/>
      <dgm:t>
        <a:bodyPr/>
        <a:lstStyle/>
        <a:p>
          <a:endParaRPr lang="en-US"/>
        </a:p>
      </dgm:t>
    </dgm:pt>
    <dgm:pt modelId="{EA0C34BC-C915-49DB-89E2-2D2D503B4FB3}" type="sibTrans" cxnId="{B4FD5A86-EA17-4206-8789-63197683BDC1}">
      <dgm:prSet/>
      <dgm:spPr/>
      <dgm:t>
        <a:bodyPr/>
        <a:lstStyle/>
        <a:p>
          <a:endParaRPr lang="en-US"/>
        </a:p>
      </dgm:t>
    </dgm:pt>
    <dgm:pt modelId="{B28B1E35-BEF0-47F9-A87C-F3877C09BAAA}">
      <dgm:prSet phldrT="[Text]"/>
      <dgm:spPr/>
      <dgm:t>
        <a:bodyPr/>
        <a:lstStyle/>
        <a:p>
          <a:r>
            <a:rPr lang="cs-CZ" dirty="0"/>
            <a:t>Kolektivní smlouva (podniková, vyššího stupně) </a:t>
          </a:r>
        </a:p>
      </dgm:t>
    </dgm:pt>
    <dgm:pt modelId="{E67DA880-CA4A-49D9-B490-7658619ADF0E}" type="parTrans" cxnId="{1AEA7610-AFE2-4D42-B32F-83D2CA0EB986}">
      <dgm:prSet/>
      <dgm:spPr/>
      <dgm:t>
        <a:bodyPr/>
        <a:lstStyle/>
        <a:p>
          <a:endParaRPr lang="en-US"/>
        </a:p>
      </dgm:t>
    </dgm:pt>
    <dgm:pt modelId="{9F98EDB8-9592-4A95-B3E4-9D8552DF7A0A}" type="sibTrans" cxnId="{1AEA7610-AFE2-4D42-B32F-83D2CA0EB986}">
      <dgm:prSet/>
      <dgm:spPr/>
      <dgm:t>
        <a:bodyPr/>
        <a:lstStyle/>
        <a:p>
          <a:endParaRPr lang="en-US"/>
        </a:p>
      </dgm:t>
    </dgm:pt>
    <dgm:pt modelId="{C9046983-B81B-42AD-A380-34087CF186BC}">
      <dgm:prSet phldrT="[Text]"/>
      <dgm:spPr/>
      <dgm:t>
        <a:bodyPr/>
        <a:lstStyle/>
        <a:p>
          <a:r>
            <a:rPr lang="cs-CZ" dirty="0"/>
            <a:t>Dohoda zaměstnavatele a zaměstnance</a:t>
          </a:r>
        </a:p>
      </dgm:t>
    </dgm:pt>
    <dgm:pt modelId="{DDABC9D1-F98D-4443-8167-B32CB7BB257E}" type="parTrans" cxnId="{D18B4A03-EA3C-45A2-9AAA-DC12F4C2DE19}">
      <dgm:prSet/>
      <dgm:spPr/>
      <dgm:t>
        <a:bodyPr/>
        <a:lstStyle/>
        <a:p>
          <a:endParaRPr lang="en-US"/>
        </a:p>
      </dgm:t>
    </dgm:pt>
    <dgm:pt modelId="{353169D5-4839-4B9F-A45B-05A6F340F15C}" type="sibTrans" cxnId="{D18B4A03-EA3C-45A2-9AAA-DC12F4C2DE19}">
      <dgm:prSet/>
      <dgm:spPr/>
      <dgm:t>
        <a:bodyPr/>
        <a:lstStyle/>
        <a:p>
          <a:endParaRPr lang="en-US"/>
        </a:p>
      </dgm:t>
    </dgm:pt>
    <dgm:pt modelId="{6229E4D5-F29E-437B-9022-9BE886C1769E}">
      <dgm:prSet/>
      <dgm:spPr/>
      <dgm:t>
        <a:bodyPr/>
        <a:lstStyle/>
        <a:p>
          <a:r>
            <a:rPr lang="cs-CZ" dirty="0"/>
            <a:t>Jednostranné jednání (vnitřní předpis, mzdový výměr...) </a:t>
          </a:r>
          <a:endParaRPr lang="en-US" dirty="0"/>
        </a:p>
      </dgm:t>
    </dgm:pt>
    <dgm:pt modelId="{82ADAD3A-53F4-43CB-8C49-6C22CCD0B33F}" type="parTrans" cxnId="{CB5C9E26-0641-4F56-8891-8BB921934CF3}">
      <dgm:prSet/>
      <dgm:spPr/>
    </dgm:pt>
    <dgm:pt modelId="{252290A6-31AD-4EA0-9F3E-23E9D2C2D90D}" type="sibTrans" cxnId="{CB5C9E26-0641-4F56-8891-8BB921934CF3}">
      <dgm:prSet/>
      <dgm:spPr/>
    </dgm:pt>
    <dgm:pt modelId="{470C394E-6DB2-4680-B40B-7895F1D872B2}" type="pres">
      <dgm:prSet presAssocID="{518D2E5C-C4DA-4F6D-BE7E-99E2500E4ABD}" presName="Name0" presStyleCnt="0">
        <dgm:presLayoutVars>
          <dgm:resizeHandles/>
        </dgm:presLayoutVars>
      </dgm:prSet>
      <dgm:spPr/>
    </dgm:pt>
    <dgm:pt modelId="{C1593D14-B839-4C97-B932-0103F3872038}" type="pres">
      <dgm:prSet presAssocID="{36A0CC94-8849-4993-A228-379FED1698DC}" presName="text" presStyleLbl="node1" presStyleIdx="0" presStyleCnt="4" custScaleX="441905">
        <dgm:presLayoutVars>
          <dgm:bulletEnabled val="1"/>
        </dgm:presLayoutVars>
      </dgm:prSet>
      <dgm:spPr/>
    </dgm:pt>
    <dgm:pt modelId="{D29897FF-C578-4324-8D5D-A60CF7A80D01}" type="pres">
      <dgm:prSet presAssocID="{EA0C34BC-C915-49DB-89E2-2D2D503B4FB3}" presName="space" presStyleCnt="0"/>
      <dgm:spPr/>
    </dgm:pt>
    <dgm:pt modelId="{7505E868-EF4C-49E2-A812-43FB67790A74}" type="pres">
      <dgm:prSet presAssocID="{B28B1E35-BEF0-47F9-A87C-F3877C09BAAA}" presName="text" presStyleLbl="node1" presStyleIdx="1" presStyleCnt="4" custScaleX="200597">
        <dgm:presLayoutVars>
          <dgm:bulletEnabled val="1"/>
        </dgm:presLayoutVars>
      </dgm:prSet>
      <dgm:spPr/>
    </dgm:pt>
    <dgm:pt modelId="{99A68C2C-242D-4EFA-94E0-A9DFCEF93CB6}" type="pres">
      <dgm:prSet presAssocID="{9F98EDB8-9592-4A95-B3E4-9D8552DF7A0A}" presName="space" presStyleCnt="0"/>
      <dgm:spPr/>
    </dgm:pt>
    <dgm:pt modelId="{33C6EE67-659A-4094-8F1A-EA099F8AE403}" type="pres">
      <dgm:prSet presAssocID="{C9046983-B81B-42AD-A380-34087CF186BC}" presName="text" presStyleLbl="node1" presStyleIdx="2" presStyleCnt="4" custScaleX="182172">
        <dgm:presLayoutVars>
          <dgm:bulletEnabled val="1"/>
        </dgm:presLayoutVars>
      </dgm:prSet>
      <dgm:spPr/>
    </dgm:pt>
    <dgm:pt modelId="{AC3EDB81-4615-4202-84B2-6A19F4610894}" type="pres">
      <dgm:prSet presAssocID="{353169D5-4839-4B9F-A45B-05A6F340F15C}" presName="space" presStyleCnt="0"/>
      <dgm:spPr/>
    </dgm:pt>
    <dgm:pt modelId="{E96C9804-EDBF-428F-BCE9-38B056EA1D2F}" type="pres">
      <dgm:prSet presAssocID="{6229E4D5-F29E-437B-9022-9BE886C1769E}" presName="text" presStyleLbl="node1" presStyleIdx="3" presStyleCnt="4" custScaleX="226868">
        <dgm:presLayoutVars>
          <dgm:bulletEnabled val="1"/>
        </dgm:presLayoutVars>
      </dgm:prSet>
      <dgm:spPr/>
    </dgm:pt>
  </dgm:ptLst>
  <dgm:cxnLst>
    <dgm:cxn modelId="{D18B4A03-EA3C-45A2-9AAA-DC12F4C2DE19}" srcId="{518D2E5C-C4DA-4F6D-BE7E-99E2500E4ABD}" destId="{C9046983-B81B-42AD-A380-34087CF186BC}" srcOrd="2" destOrd="0" parTransId="{DDABC9D1-F98D-4443-8167-B32CB7BB257E}" sibTransId="{353169D5-4839-4B9F-A45B-05A6F340F15C}"/>
    <dgm:cxn modelId="{B83B8E0E-2BB1-49DC-86E8-A1621D41318B}" type="presOf" srcId="{C9046983-B81B-42AD-A380-34087CF186BC}" destId="{33C6EE67-659A-4094-8F1A-EA099F8AE403}" srcOrd="0" destOrd="0" presId="urn:diagrams.loki3.com/VaryingWidthList"/>
    <dgm:cxn modelId="{37A63A0F-1233-4D41-9C67-AA37BC6DC1D7}" type="presOf" srcId="{6229E4D5-F29E-437B-9022-9BE886C1769E}" destId="{E96C9804-EDBF-428F-BCE9-38B056EA1D2F}" srcOrd="0" destOrd="0" presId="urn:diagrams.loki3.com/VaryingWidthList"/>
    <dgm:cxn modelId="{1AEA7610-AFE2-4D42-B32F-83D2CA0EB986}" srcId="{518D2E5C-C4DA-4F6D-BE7E-99E2500E4ABD}" destId="{B28B1E35-BEF0-47F9-A87C-F3877C09BAAA}" srcOrd="1" destOrd="0" parTransId="{E67DA880-CA4A-49D9-B490-7658619ADF0E}" sibTransId="{9F98EDB8-9592-4A95-B3E4-9D8552DF7A0A}"/>
    <dgm:cxn modelId="{EEB58C16-8A95-405D-B79D-6148DA298BC0}" type="presOf" srcId="{518D2E5C-C4DA-4F6D-BE7E-99E2500E4ABD}" destId="{470C394E-6DB2-4680-B40B-7895F1D872B2}" srcOrd="0" destOrd="0" presId="urn:diagrams.loki3.com/VaryingWidthList"/>
    <dgm:cxn modelId="{CB5C9E26-0641-4F56-8891-8BB921934CF3}" srcId="{518D2E5C-C4DA-4F6D-BE7E-99E2500E4ABD}" destId="{6229E4D5-F29E-437B-9022-9BE886C1769E}" srcOrd="3" destOrd="0" parTransId="{82ADAD3A-53F4-43CB-8C49-6C22CCD0B33F}" sibTransId="{252290A6-31AD-4EA0-9F3E-23E9D2C2D90D}"/>
    <dgm:cxn modelId="{F38F667C-8EDF-410F-8B54-683160B4AF80}" type="presOf" srcId="{36A0CC94-8849-4993-A228-379FED1698DC}" destId="{C1593D14-B839-4C97-B932-0103F3872038}" srcOrd="0" destOrd="0" presId="urn:diagrams.loki3.com/VaryingWidthList"/>
    <dgm:cxn modelId="{D7F8DD81-C12F-41E5-907F-51656896CC99}" type="presOf" srcId="{B28B1E35-BEF0-47F9-A87C-F3877C09BAAA}" destId="{7505E868-EF4C-49E2-A812-43FB67790A74}" srcOrd="0" destOrd="0" presId="urn:diagrams.loki3.com/VaryingWidthList"/>
    <dgm:cxn modelId="{B4FD5A86-EA17-4206-8789-63197683BDC1}" srcId="{518D2E5C-C4DA-4F6D-BE7E-99E2500E4ABD}" destId="{36A0CC94-8849-4993-A228-379FED1698DC}" srcOrd="0" destOrd="0" parTransId="{56226230-124E-4C63-9DDE-62695C2120A8}" sibTransId="{EA0C34BC-C915-49DB-89E2-2D2D503B4FB3}"/>
    <dgm:cxn modelId="{09715AB1-00FF-431B-B52B-5A493EF9973E}" type="presParOf" srcId="{470C394E-6DB2-4680-B40B-7895F1D872B2}" destId="{C1593D14-B839-4C97-B932-0103F3872038}" srcOrd="0" destOrd="0" presId="urn:diagrams.loki3.com/VaryingWidthList"/>
    <dgm:cxn modelId="{C68D2619-3160-4E0D-9965-F5FDD879483E}" type="presParOf" srcId="{470C394E-6DB2-4680-B40B-7895F1D872B2}" destId="{D29897FF-C578-4324-8D5D-A60CF7A80D01}" srcOrd="1" destOrd="0" presId="urn:diagrams.loki3.com/VaryingWidthList"/>
    <dgm:cxn modelId="{18FCAB20-0128-43A3-8808-8BDBDA69015B}" type="presParOf" srcId="{470C394E-6DB2-4680-B40B-7895F1D872B2}" destId="{7505E868-EF4C-49E2-A812-43FB67790A74}" srcOrd="2" destOrd="0" presId="urn:diagrams.loki3.com/VaryingWidthList"/>
    <dgm:cxn modelId="{A1E6FC9F-ED51-44F0-9F77-C0A7B7342CA2}" type="presParOf" srcId="{470C394E-6DB2-4680-B40B-7895F1D872B2}" destId="{99A68C2C-242D-4EFA-94E0-A9DFCEF93CB6}" srcOrd="3" destOrd="0" presId="urn:diagrams.loki3.com/VaryingWidthList"/>
    <dgm:cxn modelId="{9D75B4C6-FFF9-4ED6-97AF-344A00FB715F}" type="presParOf" srcId="{470C394E-6DB2-4680-B40B-7895F1D872B2}" destId="{33C6EE67-659A-4094-8F1A-EA099F8AE403}" srcOrd="4" destOrd="0" presId="urn:diagrams.loki3.com/VaryingWidthList"/>
    <dgm:cxn modelId="{52070A0B-8FC3-4F27-AA1D-3AE554818458}" type="presParOf" srcId="{470C394E-6DB2-4680-B40B-7895F1D872B2}" destId="{AC3EDB81-4615-4202-84B2-6A19F4610894}" srcOrd="5" destOrd="0" presId="urn:diagrams.loki3.com/VaryingWidthList"/>
    <dgm:cxn modelId="{DD87302E-80B6-4DAD-9419-6DFAEAC8EC7C}" type="presParOf" srcId="{470C394E-6DB2-4680-B40B-7895F1D872B2}" destId="{E96C9804-EDBF-428F-BCE9-38B056EA1D2F}" srcOrd="6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0547E3A-5EC2-4029-A06C-DACCD2B9805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EAA046-C62E-4D4C-9BE9-1F5AF3B2565F}">
      <dgm:prSet phldrT="[Text]"/>
      <dgm:spPr/>
      <dgm:t>
        <a:bodyPr/>
        <a:lstStyle/>
        <a:p>
          <a:r>
            <a:rPr lang="cs-CZ" dirty="0"/>
            <a:t>Soudy </a:t>
          </a:r>
          <a:endParaRPr lang="en-US" dirty="0"/>
        </a:p>
      </dgm:t>
    </dgm:pt>
    <dgm:pt modelId="{FC70F9C8-09C2-4397-9AD8-8F2658C8DD7D}" type="parTrans" cxnId="{B478F227-D5DC-4F5B-996A-3BA0117AE65D}">
      <dgm:prSet/>
      <dgm:spPr/>
      <dgm:t>
        <a:bodyPr/>
        <a:lstStyle/>
        <a:p>
          <a:endParaRPr lang="en-US"/>
        </a:p>
      </dgm:t>
    </dgm:pt>
    <dgm:pt modelId="{FC81852C-CAAC-4BB4-9885-D85065D05AD7}" type="sibTrans" cxnId="{B478F227-D5DC-4F5B-996A-3BA0117AE65D}">
      <dgm:prSet/>
      <dgm:spPr/>
      <dgm:t>
        <a:bodyPr/>
        <a:lstStyle/>
        <a:p>
          <a:endParaRPr lang="en-US"/>
        </a:p>
      </dgm:t>
    </dgm:pt>
    <dgm:pt modelId="{514D6895-AD3B-4B12-8D69-057CD23B9364}">
      <dgm:prSet phldrT="[Text]"/>
      <dgm:spPr/>
      <dgm:t>
        <a:bodyPr/>
        <a:lstStyle/>
        <a:p>
          <a:r>
            <a:rPr lang="cs-CZ" dirty="0"/>
            <a:t>Žaloba v civilním soudnictví </a:t>
          </a:r>
          <a:endParaRPr lang="en-US" dirty="0"/>
        </a:p>
      </dgm:t>
    </dgm:pt>
    <dgm:pt modelId="{84E00533-787D-44AD-B8BC-58F931A7B1E4}" type="parTrans" cxnId="{5CEC1B6E-8A0E-44E3-8776-E9AAA279F138}">
      <dgm:prSet/>
      <dgm:spPr/>
      <dgm:t>
        <a:bodyPr/>
        <a:lstStyle/>
        <a:p>
          <a:endParaRPr lang="en-US"/>
        </a:p>
      </dgm:t>
    </dgm:pt>
    <dgm:pt modelId="{8F7AF151-548E-4785-A613-C9A018D0F230}" type="sibTrans" cxnId="{5CEC1B6E-8A0E-44E3-8776-E9AAA279F138}">
      <dgm:prSet/>
      <dgm:spPr/>
      <dgm:t>
        <a:bodyPr/>
        <a:lstStyle/>
        <a:p>
          <a:endParaRPr lang="en-US"/>
        </a:p>
      </dgm:t>
    </dgm:pt>
    <dgm:pt modelId="{B7B01381-7AE8-4DD8-BDD5-A584FEACF0D8}">
      <dgm:prSet phldrT="[Text]"/>
      <dgm:spPr/>
      <dgm:t>
        <a:bodyPr/>
        <a:lstStyle/>
        <a:p>
          <a:r>
            <a:rPr lang="cs-CZ" dirty="0"/>
            <a:t>Rozhodují o přiznání nebo určení nároku</a:t>
          </a:r>
          <a:endParaRPr lang="en-US" dirty="0"/>
        </a:p>
      </dgm:t>
    </dgm:pt>
    <dgm:pt modelId="{176CFF44-145A-4E21-A808-28C12281E3BE}" type="parTrans" cxnId="{98555ECD-290B-42C5-8745-6C04CCA945D5}">
      <dgm:prSet/>
      <dgm:spPr/>
      <dgm:t>
        <a:bodyPr/>
        <a:lstStyle/>
        <a:p>
          <a:endParaRPr lang="en-US"/>
        </a:p>
      </dgm:t>
    </dgm:pt>
    <dgm:pt modelId="{7FCB199B-D7F3-4F76-8F16-B3CDDC3F0F7A}" type="sibTrans" cxnId="{98555ECD-290B-42C5-8745-6C04CCA945D5}">
      <dgm:prSet/>
      <dgm:spPr/>
      <dgm:t>
        <a:bodyPr/>
        <a:lstStyle/>
        <a:p>
          <a:endParaRPr lang="en-US"/>
        </a:p>
      </dgm:t>
    </dgm:pt>
    <dgm:pt modelId="{19A173D3-67BF-4921-BB4C-569228A5BD44}">
      <dgm:prSet phldrT="[Text]"/>
      <dgm:spPr/>
      <dgm:t>
        <a:bodyPr/>
        <a:lstStyle/>
        <a:p>
          <a:r>
            <a:rPr lang="cs-CZ" dirty="0"/>
            <a:t>Kontrolní orgány </a:t>
          </a:r>
          <a:endParaRPr lang="en-US" dirty="0"/>
        </a:p>
      </dgm:t>
    </dgm:pt>
    <dgm:pt modelId="{CC94774D-82B7-4FC9-A26B-AC93035C1282}" type="parTrans" cxnId="{4E9FAB1D-3CDE-461C-A3F8-E6AED517DC44}">
      <dgm:prSet/>
      <dgm:spPr/>
      <dgm:t>
        <a:bodyPr/>
        <a:lstStyle/>
        <a:p>
          <a:endParaRPr lang="en-US"/>
        </a:p>
      </dgm:t>
    </dgm:pt>
    <dgm:pt modelId="{F65CBFA4-1C9E-4095-B3E4-C27E384CF0F2}" type="sibTrans" cxnId="{4E9FAB1D-3CDE-461C-A3F8-E6AED517DC44}">
      <dgm:prSet/>
      <dgm:spPr/>
      <dgm:t>
        <a:bodyPr/>
        <a:lstStyle/>
        <a:p>
          <a:endParaRPr lang="en-US"/>
        </a:p>
      </dgm:t>
    </dgm:pt>
    <dgm:pt modelId="{CFDF1526-6C0C-4CD0-A526-AF73726DA28D}">
      <dgm:prSet phldrT="[Text]"/>
      <dgm:spPr/>
      <dgm:t>
        <a:bodyPr/>
        <a:lstStyle/>
        <a:p>
          <a:r>
            <a:rPr lang="cs-CZ" dirty="0"/>
            <a:t>Stížnost OIP, ÚP apod. </a:t>
          </a:r>
          <a:endParaRPr lang="en-US" dirty="0"/>
        </a:p>
      </dgm:t>
    </dgm:pt>
    <dgm:pt modelId="{D077BB11-C561-4075-9627-894509975AB3}" type="parTrans" cxnId="{171194A0-FF10-4E53-93A4-FE2549AFA9BD}">
      <dgm:prSet/>
      <dgm:spPr/>
      <dgm:t>
        <a:bodyPr/>
        <a:lstStyle/>
        <a:p>
          <a:endParaRPr lang="en-US"/>
        </a:p>
      </dgm:t>
    </dgm:pt>
    <dgm:pt modelId="{655FCA8F-6AA6-43C7-80E4-4A476467CAFD}" type="sibTrans" cxnId="{171194A0-FF10-4E53-93A4-FE2549AFA9BD}">
      <dgm:prSet/>
      <dgm:spPr/>
      <dgm:t>
        <a:bodyPr/>
        <a:lstStyle/>
        <a:p>
          <a:endParaRPr lang="en-US"/>
        </a:p>
      </dgm:t>
    </dgm:pt>
    <dgm:pt modelId="{74D6F2E9-448B-4D0A-8671-DB58C540314E}">
      <dgm:prSet phldrT="[Text]"/>
      <dgm:spPr/>
      <dgm:t>
        <a:bodyPr/>
        <a:lstStyle/>
        <a:p>
          <a:r>
            <a:rPr lang="cs-CZ" dirty="0"/>
            <a:t>Žalobce – povinnost tvrdit a dokazovat </a:t>
          </a:r>
          <a:endParaRPr lang="en-US" dirty="0"/>
        </a:p>
      </dgm:t>
    </dgm:pt>
    <dgm:pt modelId="{1BB68C31-6C44-4507-B880-F393D087DC25}" type="parTrans" cxnId="{8A81AAA6-3A21-41E9-9190-EBFF846193D2}">
      <dgm:prSet/>
      <dgm:spPr/>
    </dgm:pt>
    <dgm:pt modelId="{EDB15A8B-41F6-4769-954A-A247C27714C3}" type="sibTrans" cxnId="{8A81AAA6-3A21-41E9-9190-EBFF846193D2}">
      <dgm:prSet/>
      <dgm:spPr/>
    </dgm:pt>
    <dgm:pt modelId="{CCBCAC4F-AF80-4BE9-91CB-32C0B81AB37C}">
      <dgm:prSet phldrT="[Text]"/>
      <dgm:spPr/>
      <dgm:t>
        <a:bodyPr/>
        <a:lstStyle/>
        <a:p>
          <a:r>
            <a:rPr lang="cs-CZ" dirty="0"/>
            <a:t>Náklady </a:t>
          </a:r>
          <a:endParaRPr lang="en-US" dirty="0"/>
        </a:p>
      </dgm:t>
    </dgm:pt>
    <dgm:pt modelId="{77C13E27-560F-4E73-9369-36BA115F8A93}" type="parTrans" cxnId="{753DE4E0-5AEC-4324-A030-7B1E5EC9B5F7}">
      <dgm:prSet/>
      <dgm:spPr/>
    </dgm:pt>
    <dgm:pt modelId="{FC20841C-9C54-47AC-8F2B-990AD6F23100}" type="sibTrans" cxnId="{753DE4E0-5AEC-4324-A030-7B1E5EC9B5F7}">
      <dgm:prSet/>
      <dgm:spPr/>
    </dgm:pt>
    <dgm:pt modelId="{510FCBD7-FC84-48A6-B834-C40490977424}">
      <dgm:prSet phldrT="[Text]"/>
      <dgm:spPr/>
      <dgm:t>
        <a:bodyPr/>
        <a:lstStyle/>
        <a:p>
          <a:r>
            <a:rPr lang="cs-CZ" dirty="0"/>
            <a:t>Rozhodují o porušení práva a uložení pokuty</a:t>
          </a:r>
          <a:endParaRPr lang="en-US" dirty="0"/>
        </a:p>
      </dgm:t>
    </dgm:pt>
    <dgm:pt modelId="{2785E90F-6C15-4BAA-ADF9-39775840D931}" type="parTrans" cxnId="{CCBB9D24-67B0-4EE2-80E5-89255C0142E7}">
      <dgm:prSet/>
      <dgm:spPr/>
    </dgm:pt>
    <dgm:pt modelId="{7236B40D-6378-431E-8B75-AC55A94ABC05}" type="sibTrans" cxnId="{CCBB9D24-67B0-4EE2-80E5-89255C0142E7}">
      <dgm:prSet/>
      <dgm:spPr/>
    </dgm:pt>
    <dgm:pt modelId="{8A704DFF-8AE9-4555-9240-F24EC5A2B395}">
      <dgm:prSet phldrT="[Text]"/>
      <dgm:spPr/>
      <dgm:t>
        <a:bodyPr/>
        <a:lstStyle/>
        <a:p>
          <a:r>
            <a:rPr lang="cs-CZ" dirty="0"/>
            <a:t>Omezené možnosti stěžovatele</a:t>
          </a:r>
          <a:endParaRPr lang="en-US" dirty="0"/>
        </a:p>
      </dgm:t>
    </dgm:pt>
    <dgm:pt modelId="{06222E9A-BEC7-4369-BAEB-563129CB3504}" type="parTrans" cxnId="{1BA2ED2B-DB4F-4819-9E37-1232D428A38E}">
      <dgm:prSet/>
      <dgm:spPr/>
    </dgm:pt>
    <dgm:pt modelId="{64292AD5-72DF-46E4-B0BD-FF3CCC7EC22F}" type="sibTrans" cxnId="{1BA2ED2B-DB4F-4819-9E37-1232D428A38E}">
      <dgm:prSet/>
      <dgm:spPr/>
    </dgm:pt>
    <dgm:pt modelId="{A46D61A1-4663-454F-B40B-CCA89E7CF535}">
      <dgm:prSet phldrT="[Text]"/>
      <dgm:spPr/>
      <dgm:t>
        <a:bodyPr/>
        <a:lstStyle/>
        <a:p>
          <a:r>
            <a:rPr lang="cs-CZ" dirty="0"/>
            <a:t>Bez nákladů </a:t>
          </a:r>
          <a:endParaRPr lang="en-US" dirty="0"/>
        </a:p>
      </dgm:t>
    </dgm:pt>
    <dgm:pt modelId="{BE0D2223-B468-4D6A-9CD2-7073E2BF998A}" type="parTrans" cxnId="{7F699123-2E42-4C8B-BE81-814379E2CFAF}">
      <dgm:prSet/>
      <dgm:spPr/>
    </dgm:pt>
    <dgm:pt modelId="{D2A633F7-1B15-4538-B993-DEC33D07D11E}" type="sibTrans" cxnId="{7F699123-2E42-4C8B-BE81-814379E2CFAF}">
      <dgm:prSet/>
      <dgm:spPr/>
    </dgm:pt>
    <dgm:pt modelId="{FB2A573D-6E9A-4EF9-B90C-3F64DD4CD1C1}" type="pres">
      <dgm:prSet presAssocID="{50547E3A-5EC2-4029-A06C-DACCD2B98057}" presName="Name0" presStyleCnt="0">
        <dgm:presLayoutVars>
          <dgm:dir/>
          <dgm:animLvl val="lvl"/>
          <dgm:resizeHandles val="exact"/>
        </dgm:presLayoutVars>
      </dgm:prSet>
      <dgm:spPr/>
    </dgm:pt>
    <dgm:pt modelId="{EC3DA72D-D68C-431E-A172-4A2B95F7FEFD}" type="pres">
      <dgm:prSet presAssocID="{66EAA046-C62E-4D4C-9BE9-1F5AF3B2565F}" presName="composite" presStyleCnt="0"/>
      <dgm:spPr/>
    </dgm:pt>
    <dgm:pt modelId="{7F20ACAE-1CF6-465B-9F16-5EE928AC8184}" type="pres">
      <dgm:prSet presAssocID="{66EAA046-C62E-4D4C-9BE9-1F5AF3B2565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3731E52-9C1B-4E9D-B46B-E253E0623A1D}" type="pres">
      <dgm:prSet presAssocID="{66EAA046-C62E-4D4C-9BE9-1F5AF3B2565F}" presName="desTx" presStyleLbl="alignAccFollowNode1" presStyleIdx="0" presStyleCnt="2">
        <dgm:presLayoutVars>
          <dgm:bulletEnabled val="1"/>
        </dgm:presLayoutVars>
      </dgm:prSet>
      <dgm:spPr/>
    </dgm:pt>
    <dgm:pt modelId="{0E8E3597-E703-4226-BBC9-034DC51B5420}" type="pres">
      <dgm:prSet presAssocID="{FC81852C-CAAC-4BB4-9885-D85065D05AD7}" presName="space" presStyleCnt="0"/>
      <dgm:spPr/>
    </dgm:pt>
    <dgm:pt modelId="{3411606B-B7DD-4870-8E39-3F8EE85F0F74}" type="pres">
      <dgm:prSet presAssocID="{19A173D3-67BF-4921-BB4C-569228A5BD44}" presName="composite" presStyleCnt="0"/>
      <dgm:spPr/>
    </dgm:pt>
    <dgm:pt modelId="{824EB81E-A1FE-4A33-B5E3-A24FC3D73C29}" type="pres">
      <dgm:prSet presAssocID="{19A173D3-67BF-4921-BB4C-569228A5BD4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6B6218A-8C73-43F3-8251-BAA66340E494}" type="pres">
      <dgm:prSet presAssocID="{19A173D3-67BF-4921-BB4C-569228A5BD4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893B603-D14F-4118-A3BF-A14DEB3EE270}" type="presOf" srcId="{510FCBD7-FC84-48A6-B834-C40490977424}" destId="{76B6218A-8C73-43F3-8251-BAA66340E494}" srcOrd="0" destOrd="1" presId="urn:microsoft.com/office/officeart/2005/8/layout/hList1"/>
    <dgm:cxn modelId="{2FF10619-EB9B-4BDD-BDF3-D963379398E4}" type="presOf" srcId="{74D6F2E9-448B-4D0A-8671-DB58C540314E}" destId="{33731E52-9C1B-4E9D-B46B-E253E0623A1D}" srcOrd="0" destOrd="2" presId="urn:microsoft.com/office/officeart/2005/8/layout/hList1"/>
    <dgm:cxn modelId="{4E9FAB1D-3CDE-461C-A3F8-E6AED517DC44}" srcId="{50547E3A-5EC2-4029-A06C-DACCD2B98057}" destId="{19A173D3-67BF-4921-BB4C-569228A5BD44}" srcOrd="1" destOrd="0" parTransId="{CC94774D-82B7-4FC9-A26B-AC93035C1282}" sibTransId="{F65CBFA4-1C9E-4095-B3E4-C27E384CF0F2}"/>
    <dgm:cxn modelId="{DD14DF22-A122-484C-9086-5AA5D7B75233}" type="presOf" srcId="{8A704DFF-8AE9-4555-9240-F24EC5A2B395}" destId="{76B6218A-8C73-43F3-8251-BAA66340E494}" srcOrd="0" destOrd="2" presId="urn:microsoft.com/office/officeart/2005/8/layout/hList1"/>
    <dgm:cxn modelId="{7F699123-2E42-4C8B-BE81-814379E2CFAF}" srcId="{19A173D3-67BF-4921-BB4C-569228A5BD44}" destId="{A46D61A1-4663-454F-B40B-CCA89E7CF535}" srcOrd="3" destOrd="0" parTransId="{BE0D2223-B468-4D6A-9CD2-7073E2BF998A}" sibTransId="{D2A633F7-1B15-4538-B993-DEC33D07D11E}"/>
    <dgm:cxn modelId="{CCBB9D24-67B0-4EE2-80E5-89255C0142E7}" srcId="{19A173D3-67BF-4921-BB4C-569228A5BD44}" destId="{510FCBD7-FC84-48A6-B834-C40490977424}" srcOrd="1" destOrd="0" parTransId="{2785E90F-6C15-4BAA-ADF9-39775840D931}" sibTransId="{7236B40D-6378-431E-8B75-AC55A94ABC05}"/>
    <dgm:cxn modelId="{B478F227-D5DC-4F5B-996A-3BA0117AE65D}" srcId="{50547E3A-5EC2-4029-A06C-DACCD2B98057}" destId="{66EAA046-C62E-4D4C-9BE9-1F5AF3B2565F}" srcOrd="0" destOrd="0" parTransId="{FC70F9C8-09C2-4397-9AD8-8F2658C8DD7D}" sibTransId="{FC81852C-CAAC-4BB4-9885-D85065D05AD7}"/>
    <dgm:cxn modelId="{1BA2ED2B-DB4F-4819-9E37-1232D428A38E}" srcId="{19A173D3-67BF-4921-BB4C-569228A5BD44}" destId="{8A704DFF-8AE9-4555-9240-F24EC5A2B395}" srcOrd="2" destOrd="0" parTransId="{06222E9A-BEC7-4369-BAEB-563129CB3504}" sibTransId="{64292AD5-72DF-46E4-B0BD-FF3CCC7EC22F}"/>
    <dgm:cxn modelId="{5CEC1B6E-8A0E-44E3-8776-E9AAA279F138}" srcId="{66EAA046-C62E-4D4C-9BE9-1F5AF3B2565F}" destId="{514D6895-AD3B-4B12-8D69-057CD23B9364}" srcOrd="0" destOrd="0" parTransId="{84E00533-787D-44AD-B8BC-58F931A7B1E4}" sibTransId="{8F7AF151-548E-4785-A613-C9A018D0F230}"/>
    <dgm:cxn modelId="{056E1175-B6A2-4DB5-B92B-B5179950B83E}" type="presOf" srcId="{19A173D3-67BF-4921-BB4C-569228A5BD44}" destId="{824EB81E-A1FE-4A33-B5E3-A24FC3D73C29}" srcOrd="0" destOrd="0" presId="urn:microsoft.com/office/officeart/2005/8/layout/hList1"/>
    <dgm:cxn modelId="{521C4D7E-1E2D-4131-BC9E-EC9653331AF1}" type="presOf" srcId="{B7B01381-7AE8-4DD8-BDD5-A584FEACF0D8}" destId="{33731E52-9C1B-4E9D-B46B-E253E0623A1D}" srcOrd="0" destOrd="1" presId="urn:microsoft.com/office/officeart/2005/8/layout/hList1"/>
    <dgm:cxn modelId="{5A4E2F9B-16E0-423B-B379-E743F82C8E33}" type="presOf" srcId="{50547E3A-5EC2-4029-A06C-DACCD2B98057}" destId="{FB2A573D-6E9A-4EF9-B90C-3F64DD4CD1C1}" srcOrd="0" destOrd="0" presId="urn:microsoft.com/office/officeart/2005/8/layout/hList1"/>
    <dgm:cxn modelId="{171194A0-FF10-4E53-93A4-FE2549AFA9BD}" srcId="{19A173D3-67BF-4921-BB4C-569228A5BD44}" destId="{CFDF1526-6C0C-4CD0-A526-AF73726DA28D}" srcOrd="0" destOrd="0" parTransId="{D077BB11-C561-4075-9627-894509975AB3}" sibTransId="{655FCA8F-6AA6-43C7-80E4-4A476467CAFD}"/>
    <dgm:cxn modelId="{8A81AAA6-3A21-41E9-9190-EBFF846193D2}" srcId="{66EAA046-C62E-4D4C-9BE9-1F5AF3B2565F}" destId="{74D6F2E9-448B-4D0A-8671-DB58C540314E}" srcOrd="2" destOrd="0" parTransId="{1BB68C31-6C44-4507-B880-F393D087DC25}" sibTransId="{EDB15A8B-41F6-4769-954A-A247C27714C3}"/>
    <dgm:cxn modelId="{B7ED36BB-CF47-4E9D-99B0-3164E6E8DAAB}" type="presOf" srcId="{66EAA046-C62E-4D4C-9BE9-1F5AF3B2565F}" destId="{7F20ACAE-1CF6-465B-9F16-5EE928AC8184}" srcOrd="0" destOrd="0" presId="urn:microsoft.com/office/officeart/2005/8/layout/hList1"/>
    <dgm:cxn modelId="{F10083C1-1436-4301-9BFD-5946510B4B8A}" type="presOf" srcId="{CCBCAC4F-AF80-4BE9-91CB-32C0B81AB37C}" destId="{33731E52-9C1B-4E9D-B46B-E253E0623A1D}" srcOrd="0" destOrd="3" presId="urn:microsoft.com/office/officeart/2005/8/layout/hList1"/>
    <dgm:cxn modelId="{98555ECD-290B-42C5-8745-6C04CCA945D5}" srcId="{66EAA046-C62E-4D4C-9BE9-1F5AF3B2565F}" destId="{B7B01381-7AE8-4DD8-BDD5-A584FEACF0D8}" srcOrd="1" destOrd="0" parTransId="{176CFF44-145A-4E21-A808-28C12281E3BE}" sibTransId="{7FCB199B-D7F3-4F76-8F16-B3CDDC3F0F7A}"/>
    <dgm:cxn modelId="{753DE4E0-5AEC-4324-A030-7B1E5EC9B5F7}" srcId="{66EAA046-C62E-4D4C-9BE9-1F5AF3B2565F}" destId="{CCBCAC4F-AF80-4BE9-91CB-32C0B81AB37C}" srcOrd="3" destOrd="0" parTransId="{77C13E27-560F-4E73-9369-36BA115F8A93}" sibTransId="{FC20841C-9C54-47AC-8F2B-990AD6F23100}"/>
    <dgm:cxn modelId="{ADA951E1-7191-4C80-8280-29CA5258FE0E}" type="presOf" srcId="{A46D61A1-4663-454F-B40B-CCA89E7CF535}" destId="{76B6218A-8C73-43F3-8251-BAA66340E494}" srcOrd="0" destOrd="3" presId="urn:microsoft.com/office/officeart/2005/8/layout/hList1"/>
    <dgm:cxn modelId="{C0DDC9E9-159D-4983-B9A9-A1A6BB9F26D7}" type="presOf" srcId="{514D6895-AD3B-4B12-8D69-057CD23B9364}" destId="{33731E52-9C1B-4E9D-B46B-E253E0623A1D}" srcOrd="0" destOrd="0" presId="urn:microsoft.com/office/officeart/2005/8/layout/hList1"/>
    <dgm:cxn modelId="{12961AFB-4A5B-4DCE-95A2-DC01083135E0}" type="presOf" srcId="{CFDF1526-6C0C-4CD0-A526-AF73726DA28D}" destId="{76B6218A-8C73-43F3-8251-BAA66340E494}" srcOrd="0" destOrd="0" presId="urn:microsoft.com/office/officeart/2005/8/layout/hList1"/>
    <dgm:cxn modelId="{96566C6F-05CA-4F9F-9B80-842DD6314A60}" type="presParOf" srcId="{FB2A573D-6E9A-4EF9-B90C-3F64DD4CD1C1}" destId="{EC3DA72D-D68C-431E-A172-4A2B95F7FEFD}" srcOrd="0" destOrd="0" presId="urn:microsoft.com/office/officeart/2005/8/layout/hList1"/>
    <dgm:cxn modelId="{3DF3265D-88A2-49B8-BE5E-4B19A2A26CBB}" type="presParOf" srcId="{EC3DA72D-D68C-431E-A172-4A2B95F7FEFD}" destId="{7F20ACAE-1CF6-465B-9F16-5EE928AC8184}" srcOrd="0" destOrd="0" presId="urn:microsoft.com/office/officeart/2005/8/layout/hList1"/>
    <dgm:cxn modelId="{C1F53EA2-EB61-4492-85E3-47A36380F23E}" type="presParOf" srcId="{EC3DA72D-D68C-431E-A172-4A2B95F7FEFD}" destId="{33731E52-9C1B-4E9D-B46B-E253E0623A1D}" srcOrd="1" destOrd="0" presId="urn:microsoft.com/office/officeart/2005/8/layout/hList1"/>
    <dgm:cxn modelId="{2A127383-345C-4935-A1D7-1B681C602E8F}" type="presParOf" srcId="{FB2A573D-6E9A-4EF9-B90C-3F64DD4CD1C1}" destId="{0E8E3597-E703-4226-BBC9-034DC51B5420}" srcOrd="1" destOrd="0" presId="urn:microsoft.com/office/officeart/2005/8/layout/hList1"/>
    <dgm:cxn modelId="{DA79BD32-90C7-4868-A006-3D1607F144D5}" type="presParOf" srcId="{FB2A573D-6E9A-4EF9-B90C-3F64DD4CD1C1}" destId="{3411606B-B7DD-4870-8E39-3F8EE85F0F74}" srcOrd="2" destOrd="0" presId="urn:microsoft.com/office/officeart/2005/8/layout/hList1"/>
    <dgm:cxn modelId="{118BC5A4-7E63-4C64-9D8E-94717C7CACC1}" type="presParOf" srcId="{3411606B-B7DD-4870-8E39-3F8EE85F0F74}" destId="{824EB81E-A1FE-4A33-B5E3-A24FC3D73C29}" srcOrd="0" destOrd="0" presId="urn:microsoft.com/office/officeart/2005/8/layout/hList1"/>
    <dgm:cxn modelId="{46906FB5-8E30-40F0-B02E-1DA52374C3D7}" type="presParOf" srcId="{3411606B-B7DD-4870-8E39-3F8EE85F0F74}" destId="{76B6218A-8C73-43F3-8251-BAA66340E49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93D14-B839-4C97-B932-0103F3872038}">
      <dsp:nvSpPr>
        <dsp:cNvPr id="0" name=""/>
        <dsp:cNvSpPr/>
      </dsp:nvSpPr>
      <dsp:spPr>
        <a:xfrm>
          <a:off x="386699" y="2195"/>
          <a:ext cx="7380000" cy="14488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Individuální pracovní právo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Zaměstnavatelé – zaměstnanci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Úprava výkonu závislé práce a pracovních podmínek </a:t>
          </a:r>
          <a:endParaRPr lang="en-US" sz="2700" kern="1200" dirty="0"/>
        </a:p>
      </dsp:txBody>
      <dsp:txXfrm>
        <a:off x="386699" y="2195"/>
        <a:ext cx="7380000" cy="1448841"/>
      </dsp:txXfrm>
    </dsp:sp>
    <dsp:sp modelId="{7505E868-EF4C-49E2-A812-43FB67790A74}">
      <dsp:nvSpPr>
        <dsp:cNvPr id="0" name=""/>
        <dsp:cNvSpPr/>
      </dsp:nvSpPr>
      <dsp:spPr>
        <a:xfrm>
          <a:off x="296699" y="1523479"/>
          <a:ext cx="7560000" cy="14488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Kolektivní pracovní právo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Zaměstnavatelé/jejich zástupci – zástupci zaměstanců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Kolektivní vyjednávání, info a projednání </a:t>
          </a:r>
          <a:endParaRPr lang="en-US" sz="2700" kern="1200" dirty="0"/>
        </a:p>
      </dsp:txBody>
      <dsp:txXfrm>
        <a:off x="296699" y="1523479"/>
        <a:ext cx="7560000" cy="1448841"/>
      </dsp:txXfrm>
    </dsp:sp>
    <dsp:sp modelId="{33C6EE67-659A-4094-8F1A-EA099F8AE403}">
      <dsp:nvSpPr>
        <dsp:cNvPr id="0" name=""/>
        <dsp:cNvSpPr/>
      </dsp:nvSpPr>
      <dsp:spPr>
        <a:xfrm>
          <a:off x="305739" y="3044762"/>
          <a:ext cx="7541920" cy="14488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Aktivní politika zaměstnanosti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Úřady práce – uchazeči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Zprostředkování zaměstnání  </a:t>
          </a:r>
          <a:endParaRPr lang="en-US" sz="2700" kern="1200" dirty="0"/>
        </a:p>
      </dsp:txBody>
      <dsp:txXfrm>
        <a:off x="305739" y="3044762"/>
        <a:ext cx="7541920" cy="14488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3A434-7890-45C3-ADD2-9A0FB9BAD4BA}">
      <dsp:nvSpPr>
        <dsp:cNvPr id="0" name=""/>
        <dsp:cNvSpPr/>
      </dsp:nvSpPr>
      <dsp:spPr>
        <a:xfrm rot="16200000">
          <a:off x="696" y="265286"/>
          <a:ext cx="3965227" cy="396522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Ochranná </a:t>
          </a:r>
          <a:endParaRPr lang="en-US" sz="4200" kern="1200" dirty="0"/>
        </a:p>
      </dsp:txBody>
      <dsp:txXfrm rot="5400000">
        <a:off x="697" y="1256593"/>
        <a:ext cx="3271312" cy="1982613"/>
      </dsp:txXfrm>
    </dsp:sp>
    <dsp:sp modelId="{421C2D48-EFFE-431F-B4B0-9E9BA5FDE029}">
      <dsp:nvSpPr>
        <dsp:cNvPr id="0" name=""/>
        <dsp:cNvSpPr/>
      </dsp:nvSpPr>
      <dsp:spPr>
        <a:xfrm rot="5400000">
          <a:off x="4187475" y="265286"/>
          <a:ext cx="3965227" cy="396522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Organizační </a:t>
          </a:r>
          <a:endParaRPr lang="en-US" sz="4200" kern="1200" dirty="0"/>
        </a:p>
      </dsp:txBody>
      <dsp:txXfrm rot="-5400000">
        <a:off x="4881391" y="1256593"/>
        <a:ext cx="3271312" cy="19826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00BFD-A7EB-4618-BDF9-BA698CFDDD42}">
      <dsp:nvSpPr>
        <dsp:cNvPr id="0" name=""/>
        <dsp:cNvSpPr/>
      </dsp:nvSpPr>
      <dsp:spPr>
        <a:xfrm rot="16200000">
          <a:off x="696" y="265286"/>
          <a:ext cx="3965227" cy="396522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200" kern="1200" dirty="0"/>
            <a:t>Security </a:t>
          </a:r>
          <a:endParaRPr lang="en-US" sz="5200" kern="1200" dirty="0"/>
        </a:p>
      </dsp:txBody>
      <dsp:txXfrm rot="5400000">
        <a:off x="697" y="1256593"/>
        <a:ext cx="3271312" cy="1982613"/>
      </dsp:txXfrm>
    </dsp:sp>
    <dsp:sp modelId="{E9969F37-439C-4A9C-9605-6B8BC04D42B1}">
      <dsp:nvSpPr>
        <dsp:cNvPr id="0" name=""/>
        <dsp:cNvSpPr/>
      </dsp:nvSpPr>
      <dsp:spPr>
        <a:xfrm rot="5400000">
          <a:off x="4187475" y="265286"/>
          <a:ext cx="3965227" cy="396522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200" kern="1200" dirty="0"/>
            <a:t>Flexibility </a:t>
          </a:r>
          <a:endParaRPr lang="en-US" sz="5200" kern="1200" dirty="0"/>
        </a:p>
      </dsp:txBody>
      <dsp:txXfrm rot="-5400000">
        <a:off x="4881391" y="1256593"/>
        <a:ext cx="3271312" cy="19826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650C9-40D0-448A-85B5-8919D9B96338}">
      <dsp:nvSpPr>
        <dsp:cNvPr id="0" name=""/>
        <dsp:cNvSpPr/>
      </dsp:nvSpPr>
      <dsp:spPr>
        <a:xfrm>
          <a:off x="0" y="187199"/>
          <a:ext cx="3886200" cy="1006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Petra pracuje jako účetní na základě pracovní smlouvy na dobu určitou na částečný úvazek. </a:t>
          </a:r>
          <a:endParaRPr lang="en-US" sz="2000" kern="1200" dirty="0"/>
        </a:p>
      </dsp:txBody>
      <dsp:txXfrm>
        <a:off x="49119" y="236318"/>
        <a:ext cx="3787962" cy="907962"/>
      </dsp:txXfrm>
    </dsp:sp>
    <dsp:sp modelId="{87507D4E-D2C8-41C5-AA69-D05556ABD1FA}">
      <dsp:nvSpPr>
        <dsp:cNvPr id="0" name=""/>
        <dsp:cNvSpPr/>
      </dsp:nvSpPr>
      <dsp:spPr>
        <a:xfrm>
          <a:off x="0" y="1251000"/>
          <a:ext cx="3886200" cy="1006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Ivan má při studiu brigádu jako průvodce na základě dohody o pracovní činnosti. </a:t>
          </a:r>
          <a:endParaRPr lang="en-US" sz="2000" kern="1200"/>
        </a:p>
      </dsp:txBody>
      <dsp:txXfrm>
        <a:off x="49119" y="1300119"/>
        <a:ext cx="3787962" cy="907962"/>
      </dsp:txXfrm>
    </dsp:sp>
    <dsp:sp modelId="{A275A916-A349-43ED-88C9-773B208645F1}">
      <dsp:nvSpPr>
        <dsp:cNvPr id="0" name=""/>
        <dsp:cNvSpPr/>
      </dsp:nvSpPr>
      <dsp:spPr>
        <a:xfrm>
          <a:off x="0" y="2314800"/>
          <a:ext cx="3886200" cy="1006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Zdeňka je zaměstnána u agentury práce, která ji dočasně přidělila k výkonu práce u svého zákazníka. </a:t>
          </a:r>
          <a:endParaRPr lang="en-US" sz="2000" kern="1200"/>
        </a:p>
      </dsp:txBody>
      <dsp:txXfrm>
        <a:off x="49119" y="2363919"/>
        <a:ext cx="3787962" cy="907962"/>
      </dsp:txXfrm>
    </dsp:sp>
    <dsp:sp modelId="{FCDAFDA5-D8D6-4016-8DBC-34C1CDC520A8}">
      <dsp:nvSpPr>
        <dsp:cNvPr id="0" name=""/>
        <dsp:cNvSpPr/>
      </dsp:nvSpPr>
      <dsp:spPr>
        <a:xfrm>
          <a:off x="0" y="3378600"/>
          <a:ext cx="3886200" cy="1006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Ivana po úspěšné kariéře jako soudkyně nastoupila jako ředitelka legislativního odboru na ministerstvu </a:t>
          </a:r>
          <a:endParaRPr lang="en-US" sz="2000" kern="1200"/>
        </a:p>
      </dsp:txBody>
      <dsp:txXfrm>
        <a:off x="49119" y="3427719"/>
        <a:ext cx="3787962" cy="9079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FD2D2-0D4E-4979-91F4-D28A1B045503}">
      <dsp:nvSpPr>
        <dsp:cNvPr id="0" name=""/>
        <dsp:cNvSpPr/>
      </dsp:nvSpPr>
      <dsp:spPr>
        <a:xfrm>
          <a:off x="0" y="198495"/>
          <a:ext cx="3886200" cy="1351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Petr působí jako konzultant na volné noze a má uzavřené smlouvy o dílo s několika zákazníky. </a:t>
          </a:r>
          <a:endParaRPr lang="en-US" sz="2100" kern="1200" dirty="0"/>
        </a:p>
      </dsp:txBody>
      <dsp:txXfrm>
        <a:off x="65967" y="264462"/>
        <a:ext cx="3754266" cy="1219416"/>
      </dsp:txXfrm>
    </dsp:sp>
    <dsp:sp modelId="{DA69C53A-68A3-42D1-96E9-3E0AF4B67E51}">
      <dsp:nvSpPr>
        <dsp:cNvPr id="0" name=""/>
        <dsp:cNvSpPr/>
      </dsp:nvSpPr>
      <dsp:spPr>
        <a:xfrm>
          <a:off x="0" y="1610325"/>
          <a:ext cx="3886200" cy="1351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Iva píše scénáře pro televizní pořady jako autorka „na volné noze“. </a:t>
          </a:r>
          <a:endParaRPr lang="en-US" sz="2100" kern="1200" dirty="0"/>
        </a:p>
      </dsp:txBody>
      <dsp:txXfrm>
        <a:off x="65967" y="1676292"/>
        <a:ext cx="3754266" cy="1219416"/>
      </dsp:txXfrm>
    </dsp:sp>
    <dsp:sp modelId="{465851F0-D139-4D2F-A19E-082D3DCA1E48}">
      <dsp:nvSpPr>
        <dsp:cNvPr id="0" name=""/>
        <dsp:cNvSpPr/>
      </dsp:nvSpPr>
      <dsp:spPr>
        <a:xfrm>
          <a:off x="0" y="3022155"/>
          <a:ext cx="3886200" cy="1351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Marcela působí jako členka představenstva akciové společnosti a odměnu pobírá na základě smlouvy o výkonu funkce. </a:t>
          </a:r>
          <a:endParaRPr lang="en-US" sz="2100" kern="1200"/>
        </a:p>
      </dsp:txBody>
      <dsp:txXfrm>
        <a:off x="65967" y="3088122"/>
        <a:ext cx="3754266" cy="12194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9B5F9-AB7C-4A99-B648-BE88E88C1E44}">
      <dsp:nvSpPr>
        <dsp:cNvPr id="0" name=""/>
        <dsp:cNvSpPr/>
      </dsp:nvSpPr>
      <dsp:spPr>
        <a:xfrm>
          <a:off x="235593" y="3507352"/>
          <a:ext cx="8153400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3EA14-31D5-42D4-A87A-0E0CED26CFE1}">
      <dsp:nvSpPr>
        <dsp:cNvPr id="0" name=""/>
        <dsp:cNvSpPr/>
      </dsp:nvSpPr>
      <dsp:spPr>
        <a:xfrm>
          <a:off x="235593" y="2000888"/>
          <a:ext cx="8153400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A0E75-80C7-49A6-BA08-2A4FED37F453}">
      <dsp:nvSpPr>
        <dsp:cNvPr id="0" name=""/>
        <dsp:cNvSpPr/>
      </dsp:nvSpPr>
      <dsp:spPr>
        <a:xfrm>
          <a:off x="199592" y="494425"/>
          <a:ext cx="8153400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8A46F-26AD-41B4-BC04-F2A1037CD08B}">
      <dsp:nvSpPr>
        <dsp:cNvPr id="0" name=""/>
        <dsp:cNvSpPr/>
      </dsp:nvSpPr>
      <dsp:spPr>
        <a:xfrm>
          <a:off x="2319476" y="551"/>
          <a:ext cx="6033516" cy="493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       </a:t>
          </a:r>
          <a:endParaRPr lang="en-US" sz="2800" kern="1200" dirty="0"/>
        </a:p>
      </dsp:txBody>
      <dsp:txXfrm>
        <a:off x="2319476" y="551"/>
        <a:ext cx="6033516" cy="493873"/>
      </dsp:txXfrm>
    </dsp:sp>
    <dsp:sp modelId="{299BAB9A-CFD6-4041-A48C-59900889F4CC}">
      <dsp:nvSpPr>
        <dsp:cNvPr id="0" name=""/>
        <dsp:cNvSpPr/>
      </dsp:nvSpPr>
      <dsp:spPr>
        <a:xfrm>
          <a:off x="-199592" y="551"/>
          <a:ext cx="2918253" cy="49387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Dispozitivní</a:t>
          </a:r>
          <a:endParaRPr lang="en-US" sz="2800" kern="1200" dirty="0"/>
        </a:p>
      </dsp:txBody>
      <dsp:txXfrm>
        <a:off x="-175479" y="24664"/>
        <a:ext cx="2870027" cy="469760"/>
      </dsp:txXfrm>
    </dsp:sp>
    <dsp:sp modelId="{BCD75390-4D50-48F9-9268-5E65187FAD54}">
      <dsp:nvSpPr>
        <dsp:cNvPr id="0" name=""/>
        <dsp:cNvSpPr/>
      </dsp:nvSpPr>
      <dsp:spPr>
        <a:xfrm>
          <a:off x="0" y="494425"/>
          <a:ext cx="8153400" cy="987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 err="1"/>
            <a:t>Nedohodnou</a:t>
          </a:r>
          <a:r>
            <a:rPr lang="en-US" sz="1800" b="0" i="0" kern="1200" dirty="0"/>
            <a:t>-li se </a:t>
          </a:r>
          <a:r>
            <a:rPr lang="en-US" sz="1800" b="0" i="0" kern="1200" dirty="0" err="1"/>
            <a:t>smluvní</a:t>
          </a:r>
          <a:r>
            <a:rPr lang="en-US" sz="1800" b="0" i="0" kern="1200" dirty="0"/>
            <a:t> </a:t>
          </a:r>
          <a:r>
            <a:rPr lang="en-US" sz="1800" b="0" i="0" kern="1200" dirty="0" err="1"/>
            <a:t>strany</a:t>
          </a:r>
          <a:r>
            <a:rPr lang="en-US" sz="1800" b="0" i="0" kern="1200" dirty="0"/>
            <a:t> </a:t>
          </a:r>
          <a:r>
            <a:rPr lang="en-US" sz="1800" b="0" i="0" kern="1200" dirty="0" err="1"/>
            <a:t>na</a:t>
          </a:r>
          <a:r>
            <a:rPr lang="en-US" sz="1800" b="0" i="0" kern="1200" dirty="0"/>
            <a:t> </a:t>
          </a:r>
          <a:r>
            <a:rPr lang="en-US" sz="1800" b="0" i="0" kern="1200" dirty="0" err="1"/>
            <a:t>jiné</a:t>
          </a:r>
          <a:r>
            <a:rPr lang="en-US" sz="1800" b="0" i="0" kern="1200" dirty="0"/>
            <a:t> </a:t>
          </a:r>
          <a:r>
            <a:rPr lang="en-US" sz="1800" b="0" i="0" kern="1200" dirty="0" err="1"/>
            <a:t>době</a:t>
          </a:r>
          <a:r>
            <a:rPr lang="en-US" sz="1800" b="0" i="0" kern="1200" dirty="0"/>
            <a:t>, </a:t>
          </a:r>
          <a:r>
            <a:rPr lang="en-US" sz="1800" b="0" i="0" kern="1200" dirty="0" err="1"/>
            <a:t>je</a:t>
          </a:r>
          <a:r>
            <a:rPr lang="en-US" sz="1800" b="0" i="0" kern="1200" dirty="0"/>
            <a:t> </a:t>
          </a:r>
          <a:r>
            <a:rPr lang="en-US" sz="1800" b="0" i="0" kern="1200" dirty="0" err="1"/>
            <a:t>zaměstnavatel</a:t>
          </a:r>
          <a:r>
            <a:rPr lang="en-US" sz="1800" b="0" i="0" kern="1200" dirty="0"/>
            <a:t> </a:t>
          </a:r>
          <a:r>
            <a:rPr lang="en-US" sz="1800" b="0" i="0" kern="1200" dirty="0" err="1"/>
            <a:t>povinen</a:t>
          </a:r>
          <a:r>
            <a:rPr lang="en-US" sz="1800" b="0" i="0" kern="1200" dirty="0"/>
            <a:t> do 10 </a:t>
          </a:r>
          <a:r>
            <a:rPr lang="en-US" sz="1800" b="0" i="0" kern="1200" dirty="0" err="1"/>
            <a:t>pracovních</a:t>
          </a:r>
          <a:r>
            <a:rPr lang="en-US" sz="1800" b="0" i="0" kern="1200" dirty="0"/>
            <a:t> </a:t>
          </a:r>
          <a:r>
            <a:rPr lang="en-US" sz="1800" b="0" i="0" kern="1200" dirty="0" err="1"/>
            <a:t>dnů</a:t>
          </a:r>
          <a:r>
            <a:rPr lang="en-US" sz="1800" b="0" i="0" kern="1200" dirty="0"/>
            <a:t> ode </a:t>
          </a:r>
          <a:r>
            <a:rPr lang="en-US" sz="1800" b="0" i="0" kern="1200" dirty="0" err="1"/>
            <a:t>dne</a:t>
          </a:r>
          <a:r>
            <a:rPr lang="en-US" sz="1800" b="0" i="0" kern="1200" dirty="0"/>
            <a:t> </a:t>
          </a:r>
          <a:r>
            <a:rPr lang="en-US" sz="1800" b="0" i="0" kern="1200" dirty="0" err="1"/>
            <a:t>předložení</a:t>
          </a:r>
          <a:r>
            <a:rPr lang="en-US" sz="1800" b="0" i="0" kern="1200" dirty="0"/>
            <a:t> </a:t>
          </a:r>
          <a:r>
            <a:rPr lang="en-US" sz="1800" b="0" i="0" kern="1200" dirty="0" err="1"/>
            <a:t>písemných</a:t>
          </a:r>
          <a:r>
            <a:rPr lang="en-US" sz="1800" b="0" i="0" kern="1200" dirty="0"/>
            <a:t> </a:t>
          </a:r>
          <a:r>
            <a:rPr lang="en-US" sz="1800" b="0" i="0" kern="1200" dirty="0" err="1"/>
            <a:t>dokladů</a:t>
          </a:r>
          <a:r>
            <a:rPr lang="en-US" sz="1800" b="0" i="0" kern="1200" dirty="0"/>
            <a:t> </a:t>
          </a:r>
          <a:r>
            <a:rPr lang="en-US" sz="1800" b="0" i="0" kern="1200" dirty="0" err="1"/>
            <a:t>zaměstnancem</a:t>
          </a:r>
          <a:r>
            <a:rPr lang="en-US" sz="1800" b="0" i="0" kern="1200" dirty="0"/>
            <a:t> </a:t>
          </a:r>
          <a:r>
            <a:rPr lang="en-US" sz="1800" b="0" i="0" kern="1200" dirty="0" err="1"/>
            <a:t>provést</a:t>
          </a:r>
          <a:r>
            <a:rPr lang="en-US" sz="1800" b="0" i="0" kern="1200" dirty="0"/>
            <a:t> </a:t>
          </a:r>
          <a:r>
            <a:rPr lang="en-US" sz="1800" b="0" i="0" kern="1200" dirty="0" err="1"/>
            <a:t>vyúčtování</a:t>
          </a:r>
          <a:r>
            <a:rPr lang="en-US" sz="1800" b="0" i="0" kern="1200" dirty="0"/>
            <a:t> </a:t>
          </a:r>
          <a:r>
            <a:rPr lang="en-US" sz="1800" b="0" i="0" kern="1200" dirty="0" err="1"/>
            <a:t>cestovních</a:t>
          </a:r>
          <a:r>
            <a:rPr lang="en-US" sz="1800" b="0" i="0" kern="1200" dirty="0"/>
            <a:t> </a:t>
          </a:r>
          <a:r>
            <a:rPr lang="en-US" sz="1800" b="0" i="0" kern="1200" dirty="0" err="1"/>
            <a:t>náhrad</a:t>
          </a:r>
          <a:r>
            <a:rPr lang="en-US" sz="1800" b="0" i="0" kern="1200" dirty="0"/>
            <a:t> a </a:t>
          </a:r>
          <a:r>
            <a:rPr lang="en-US" sz="1800" b="0" i="0" kern="1200" dirty="0" err="1"/>
            <a:t>uspokojit</a:t>
          </a:r>
          <a:r>
            <a:rPr lang="en-US" sz="1800" b="0" i="0" kern="1200" dirty="0"/>
            <a:t> </a:t>
          </a:r>
          <a:r>
            <a:rPr lang="en-US" sz="1800" b="0" i="0" kern="1200" dirty="0" err="1"/>
            <a:t>jeho</a:t>
          </a:r>
          <a:r>
            <a:rPr lang="en-US" sz="1800" b="0" i="0" kern="1200" dirty="0"/>
            <a:t> </a:t>
          </a:r>
          <a:r>
            <a:rPr lang="en-US" sz="1800" b="0" i="0" kern="1200" dirty="0" err="1"/>
            <a:t>práva</a:t>
          </a:r>
          <a:r>
            <a:rPr lang="en-US" sz="1800" b="0" i="0" kern="1200" dirty="0"/>
            <a:t>.</a:t>
          </a:r>
          <a:endParaRPr lang="en-US" sz="1800" kern="1200" dirty="0"/>
        </a:p>
      </dsp:txBody>
      <dsp:txXfrm>
        <a:off x="0" y="494425"/>
        <a:ext cx="8153400" cy="987896"/>
      </dsp:txXfrm>
    </dsp:sp>
    <dsp:sp modelId="{BF111444-4E09-455B-A291-C65F9206ECCA}">
      <dsp:nvSpPr>
        <dsp:cNvPr id="0" name=""/>
        <dsp:cNvSpPr/>
      </dsp:nvSpPr>
      <dsp:spPr>
        <a:xfrm>
          <a:off x="2355477" y="1507014"/>
          <a:ext cx="6033516" cy="493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      </a:t>
          </a:r>
          <a:endParaRPr lang="en-US" sz="2800" kern="1200" dirty="0"/>
        </a:p>
      </dsp:txBody>
      <dsp:txXfrm>
        <a:off x="2355477" y="1507014"/>
        <a:ext cx="6033516" cy="493873"/>
      </dsp:txXfrm>
    </dsp:sp>
    <dsp:sp modelId="{F6842721-F4F6-408E-A6EE-AA7136E22AA7}">
      <dsp:nvSpPr>
        <dsp:cNvPr id="0" name=""/>
        <dsp:cNvSpPr/>
      </dsp:nvSpPr>
      <dsp:spPr>
        <a:xfrm>
          <a:off x="-235593" y="1507014"/>
          <a:ext cx="3062257" cy="49387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Kogentní </a:t>
          </a:r>
          <a:endParaRPr lang="en-US" sz="2800" kern="1200" dirty="0"/>
        </a:p>
      </dsp:txBody>
      <dsp:txXfrm>
        <a:off x="-211480" y="1531127"/>
        <a:ext cx="3014031" cy="469760"/>
      </dsp:txXfrm>
    </dsp:sp>
    <dsp:sp modelId="{E44AD3FC-39DE-4619-A5E7-60DA2AAF4DA7}">
      <dsp:nvSpPr>
        <dsp:cNvPr id="0" name=""/>
        <dsp:cNvSpPr/>
      </dsp:nvSpPr>
      <dsp:spPr>
        <a:xfrm>
          <a:off x="0" y="2000888"/>
          <a:ext cx="8153400" cy="987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 err="1"/>
            <a:t>Zkušební</a:t>
          </a:r>
          <a:r>
            <a:rPr lang="en-US" sz="1800" b="0" i="0" kern="1200" dirty="0"/>
            <a:t> </a:t>
          </a:r>
          <a:r>
            <a:rPr lang="en-US" sz="1800" b="0" i="0" kern="1200" dirty="0" err="1"/>
            <a:t>dobu</a:t>
          </a:r>
          <a:r>
            <a:rPr lang="en-US" sz="1800" b="0" i="0" kern="1200" dirty="0"/>
            <a:t> </a:t>
          </a:r>
          <a:r>
            <a:rPr lang="en-US" sz="1800" b="0" i="0" kern="1200" dirty="0" err="1"/>
            <a:t>je</a:t>
          </a:r>
          <a:r>
            <a:rPr lang="en-US" sz="1800" b="0" i="0" kern="1200" dirty="0"/>
            <a:t> </a:t>
          </a:r>
          <a:r>
            <a:rPr lang="en-US" sz="1800" b="0" i="0" kern="1200" dirty="0" err="1"/>
            <a:t>možné</a:t>
          </a:r>
          <a:r>
            <a:rPr lang="en-US" sz="1800" b="0" i="0" kern="1200" dirty="0"/>
            <a:t> </a:t>
          </a:r>
          <a:r>
            <a:rPr lang="en-US" sz="1800" b="0" i="0" kern="1200" dirty="0" err="1"/>
            <a:t>sjednat</a:t>
          </a:r>
          <a:r>
            <a:rPr lang="en-US" sz="1800" b="0" i="0" kern="1200" dirty="0"/>
            <a:t> </a:t>
          </a:r>
          <a:r>
            <a:rPr lang="en-US" sz="1800" b="0" i="0" kern="1200" dirty="0" err="1"/>
            <a:t>nejpozději</a:t>
          </a:r>
          <a:r>
            <a:rPr lang="en-US" sz="1800" b="0" i="0" kern="1200" dirty="0"/>
            <a:t> v den, </a:t>
          </a:r>
          <a:r>
            <a:rPr lang="en-US" sz="1800" b="0" i="0" kern="1200" dirty="0" err="1"/>
            <a:t>který</a:t>
          </a:r>
          <a:r>
            <a:rPr lang="en-US" sz="1800" b="0" i="0" kern="1200" dirty="0"/>
            <a:t> </a:t>
          </a:r>
          <a:r>
            <a:rPr lang="en-US" sz="1800" b="0" i="0" kern="1200" dirty="0" err="1"/>
            <a:t>byl</a:t>
          </a:r>
          <a:r>
            <a:rPr lang="en-US" sz="1800" b="0" i="0" kern="1200" dirty="0"/>
            <a:t> </a:t>
          </a:r>
          <a:r>
            <a:rPr lang="en-US" sz="1800" b="0" i="0" kern="1200" dirty="0" err="1"/>
            <a:t>sjednán</a:t>
          </a:r>
          <a:r>
            <a:rPr lang="en-US" sz="1800" b="0" i="0" kern="1200" dirty="0"/>
            <a:t> </a:t>
          </a:r>
          <a:r>
            <a:rPr lang="en-US" sz="1800" b="0" i="0" kern="1200" dirty="0" err="1"/>
            <a:t>jako</a:t>
          </a:r>
          <a:r>
            <a:rPr lang="en-US" sz="1800" b="0" i="0" kern="1200" dirty="0"/>
            <a:t> den </a:t>
          </a:r>
          <a:r>
            <a:rPr lang="en-US" sz="1800" b="0" i="0" kern="1200" dirty="0" err="1"/>
            <a:t>nástupu</a:t>
          </a:r>
          <a:r>
            <a:rPr lang="en-US" sz="1800" b="0" i="0" kern="1200" dirty="0"/>
            <a:t> do </a:t>
          </a:r>
          <a:r>
            <a:rPr lang="en-US" sz="1800" b="0" i="0" kern="1200" dirty="0" err="1"/>
            <a:t>práce</a:t>
          </a:r>
          <a:r>
            <a:rPr lang="en-US" sz="1800" b="0" i="0" kern="1200" dirty="0"/>
            <a:t>, </a:t>
          </a:r>
          <a:r>
            <a:rPr lang="en-US" sz="1800" b="0" i="0" kern="1200" dirty="0" err="1"/>
            <a:t>nebo</a:t>
          </a:r>
          <a:r>
            <a:rPr lang="en-US" sz="1800" b="0" i="0" kern="1200" dirty="0"/>
            <a:t> v den, </a:t>
          </a:r>
          <a:r>
            <a:rPr lang="en-US" sz="1800" b="0" i="0" kern="1200" dirty="0" err="1"/>
            <a:t>který</a:t>
          </a:r>
          <a:r>
            <a:rPr lang="en-US" sz="1800" b="0" i="0" kern="1200" dirty="0"/>
            <a:t> </a:t>
          </a:r>
          <a:r>
            <a:rPr lang="en-US" sz="1800" b="0" i="0" kern="1200" dirty="0" err="1"/>
            <a:t>byl</a:t>
          </a:r>
          <a:r>
            <a:rPr lang="en-US" sz="1800" b="0" i="0" kern="1200" dirty="0"/>
            <a:t> </a:t>
          </a:r>
          <a:r>
            <a:rPr lang="en-US" sz="1800" b="0" i="0" kern="1200" dirty="0" err="1"/>
            <a:t>uveden</a:t>
          </a:r>
          <a:r>
            <a:rPr lang="en-US" sz="1800" b="0" i="0" kern="1200" dirty="0"/>
            <a:t> </a:t>
          </a:r>
          <a:r>
            <a:rPr lang="en-US" sz="1800" b="0" i="0" kern="1200" dirty="0" err="1"/>
            <a:t>jako</a:t>
          </a:r>
          <a:r>
            <a:rPr lang="en-US" sz="1800" b="0" i="0" kern="1200" dirty="0"/>
            <a:t> den </a:t>
          </a:r>
          <a:r>
            <a:rPr lang="en-US" sz="1800" b="0" i="0" kern="1200" dirty="0" err="1"/>
            <a:t>jmenování</a:t>
          </a:r>
          <a:r>
            <a:rPr lang="en-US" sz="1800" b="0" i="0" kern="1200" dirty="0"/>
            <a:t> </a:t>
          </a:r>
          <a:r>
            <a:rPr lang="en-US" sz="1800" b="0" i="0" kern="1200" dirty="0" err="1"/>
            <a:t>na</a:t>
          </a:r>
          <a:r>
            <a:rPr lang="en-US" sz="1800" b="0" i="0" kern="1200" dirty="0"/>
            <a:t> </a:t>
          </a:r>
          <a:r>
            <a:rPr lang="en-US" sz="1800" b="0" i="0" kern="1200" dirty="0" err="1"/>
            <a:t>pracovní</a:t>
          </a:r>
          <a:r>
            <a:rPr lang="en-US" sz="1800" b="0" i="0" kern="1200" dirty="0"/>
            <a:t> </a:t>
          </a:r>
          <a:r>
            <a:rPr lang="en-US" sz="1800" b="0" i="0" kern="1200" dirty="0" err="1"/>
            <a:t>místo</a:t>
          </a:r>
          <a:r>
            <a:rPr lang="en-US" sz="1800" b="0" i="0" kern="1200" dirty="0"/>
            <a:t> </a:t>
          </a:r>
          <a:r>
            <a:rPr lang="en-US" sz="1800" b="0" i="0" kern="1200" dirty="0" err="1"/>
            <a:t>vedoucího</a:t>
          </a:r>
          <a:r>
            <a:rPr lang="en-US" sz="1800" b="0" i="0" kern="1200" dirty="0"/>
            <a:t> </a:t>
          </a:r>
          <a:r>
            <a:rPr lang="en-US" sz="1800" b="0" i="0" kern="1200" dirty="0" err="1"/>
            <a:t>zaměstnance</a:t>
          </a:r>
          <a:r>
            <a:rPr lang="en-US" sz="1800" b="0" i="0" kern="1200" dirty="0"/>
            <a:t>.</a:t>
          </a:r>
          <a:endParaRPr lang="en-US" sz="1800" kern="1200" dirty="0"/>
        </a:p>
      </dsp:txBody>
      <dsp:txXfrm>
        <a:off x="0" y="2000888"/>
        <a:ext cx="8153400" cy="987896"/>
      </dsp:txXfrm>
    </dsp:sp>
    <dsp:sp modelId="{29F746D2-F6CA-405C-B97A-AEF38793A079}">
      <dsp:nvSpPr>
        <dsp:cNvPr id="0" name=""/>
        <dsp:cNvSpPr/>
      </dsp:nvSpPr>
      <dsp:spPr>
        <a:xfrm>
          <a:off x="2355477" y="3013478"/>
          <a:ext cx="6033516" cy="493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      </a:t>
          </a:r>
          <a:endParaRPr lang="en-US" sz="2800" kern="1200" dirty="0"/>
        </a:p>
      </dsp:txBody>
      <dsp:txXfrm>
        <a:off x="2355477" y="3013478"/>
        <a:ext cx="6033516" cy="493873"/>
      </dsp:txXfrm>
    </dsp:sp>
    <dsp:sp modelId="{CDC98B4E-CF9C-41BD-A5D8-6B7FF52DB65F}">
      <dsp:nvSpPr>
        <dsp:cNvPr id="0" name=""/>
        <dsp:cNvSpPr/>
      </dsp:nvSpPr>
      <dsp:spPr>
        <a:xfrm>
          <a:off x="-235593" y="3013478"/>
          <a:ext cx="3062257" cy="49387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Relativně kogentní </a:t>
          </a:r>
          <a:endParaRPr lang="en-US" sz="2800" kern="1200" dirty="0"/>
        </a:p>
      </dsp:txBody>
      <dsp:txXfrm>
        <a:off x="-211480" y="3037591"/>
        <a:ext cx="3014031" cy="469760"/>
      </dsp:txXfrm>
    </dsp:sp>
    <dsp:sp modelId="{F9440D8B-66A0-47AD-B000-761D1DF3BE15}">
      <dsp:nvSpPr>
        <dsp:cNvPr id="0" name=""/>
        <dsp:cNvSpPr/>
      </dsp:nvSpPr>
      <dsp:spPr>
        <a:xfrm>
          <a:off x="0" y="3507352"/>
          <a:ext cx="8153400" cy="987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 err="1"/>
            <a:t>Zaměstnanci</a:t>
          </a:r>
          <a:r>
            <a:rPr lang="en-US" sz="1800" b="0" i="0" kern="1200" dirty="0"/>
            <a:t>, u </a:t>
          </a:r>
          <a:r>
            <a:rPr lang="en-US" sz="1800" b="0" i="0" kern="1200" dirty="0" err="1"/>
            <a:t>něhož</a:t>
          </a:r>
          <a:r>
            <a:rPr lang="en-US" sz="1800" b="0" i="0" kern="1200" dirty="0"/>
            <a:t> </a:t>
          </a:r>
          <a:r>
            <a:rPr lang="en-US" sz="1800" b="0" i="0" kern="1200" dirty="0" err="1"/>
            <a:t>dochází</a:t>
          </a:r>
          <a:r>
            <a:rPr lang="en-US" sz="1800" b="0" i="0" kern="1200" dirty="0"/>
            <a:t> k </a:t>
          </a:r>
          <a:r>
            <a:rPr lang="en-US" sz="1800" b="0" i="0" kern="1200" dirty="0" err="1"/>
            <a:t>rozvázání</a:t>
          </a:r>
          <a:r>
            <a:rPr lang="en-US" sz="1800" b="0" i="0" kern="1200" dirty="0"/>
            <a:t> </a:t>
          </a:r>
          <a:r>
            <a:rPr lang="en-US" sz="1800" b="0" i="0" kern="1200" dirty="0" err="1"/>
            <a:t>pracovního</a:t>
          </a:r>
          <a:r>
            <a:rPr lang="en-US" sz="1800" b="0" i="0" kern="1200" dirty="0"/>
            <a:t> </a:t>
          </a:r>
          <a:r>
            <a:rPr lang="en-US" sz="1800" b="0" i="0" kern="1200" dirty="0" err="1"/>
            <a:t>poměru</a:t>
          </a:r>
          <a:r>
            <a:rPr lang="en-US" sz="1800" b="0" i="0" kern="1200" dirty="0"/>
            <a:t> </a:t>
          </a:r>
          <a:r>
            <a:rPr lang="en-US" sz="1800" b="0" i="0" kern="1200" dirty="0" err="1"/>
            <a:t>výpovědí</a:t>
          </a:r>
          <a:r>
            <a:rPr lang="en-US" sz="1800" b="0" i="0" kern="1200" dirty="0"/>
            <a:t> </a:t>
          </a:r>
          <a:r>
            <a:rPr lang="en-US" sz="1800" b="0" i="0" kern="1200" dirty="0" err="1"/>
            <a:t>danou</a:t>
          </a:r>
          <a:r>
            <a:rPr lang="en-US" sz="1800" b="0" i="0" kern="1200" dirty="0"/>
            <a:t> </a:t>
          </a:r>
          <a:r>
            <a:rPr lang="en-US" sz="1800" b="0" i="0" kern="1200" dirty="0" err="1"/>
            <a:t>zaměstnavatelem</a:t>
          </a:r>
          <a:r>
            <a:rPr lang="en-US" sz="1800" b="0" i="0" kern="1200" dirty="0"/>
            <a:t> z </a:t>
          </a:r>
          <a:r>
            <a:rPr lang="en-US" sz="1800" b="0" i="0" kern="1200" dirty="0" err="1"/>
            <a:t>důvodů</a:t>
          </a:r>
          <a:r>
            <a:rPr lang="en-US" sz="1800" b="0" i="0" kern="1200" dirty="0"/>
            <a:t> </a:t>
          </a:r>
          <a:r>
            <a:rPr lang="en-US" sz="1800" b="0" i="0" kern="1200" dirty="0" err="1"/>
            <a:t>uvedených</a:t>
          </a:r>
          <a:r>
            <a:rPr lang="en-US" sz="1800" b="0" i="0" kern="1200" dirty="0"/>
            <a:t> v § 52 </a:t>
          </a:r>
          <a:r>
            <a:rPr lang="en-US" sz="1800" b="0" i="0" kern="1200" dirty="0" err="1"/>
            <a:t>písm</a:t>
          </a:r>
          <a:r>
            <a:rPr lang="en-US" sz="1800" b="0" i="0" kern="1200" dirty="0"/>
            <a:t>. d) </a:t>
          </a:r>
          <a:r>
            <a:rPr lang="en-US" sz="1800" b="0" i="0" kern="1200" dirty="0" err="1"/>
            <a:t>nebo</a:t>
          </a:r>
          <a:r>
            <a:rPr lang="en-US" sz="1800" b="0" i="0" kern="1200" dirty="0"/>
            <a:t> </a:t>
          </a:r>
          <a:r>
            <a:rPr lang="en-US" sz="1800" b="0" i="0" kern="1200" dirty="0" err="1"/>
            <a:t>dohodou</a:t>
          </a:r>
          <a:r>
            <a:rPr lang="en-US" sz="1800" b="0" i="0" kern="1200" dirty="0"/>
            <a:t> z </a:t>
          </a:r>
          <a:r>
            <a:rPr lang="en-US" sz="1800" b="0" i="0" kern="1200" dirty="0" err="1"/>
            <a:t>týchž</a:t>
          </a:r>
          <a:r>
            <a:rPr lang="en-US" sz="1800" b="0" i="0" kern="1200" dirty="0"/>
            <a:t> </a:t>
          </a:r>
          <a:r>
            <a:rPr lang="en-US" sz="1800" b="0" i="0" kern="1200" dirty="0" err="1"/>
            <a:t>důvodů</a:t>
          </a:r>
          <a:r>
            <a:rPr lang="en-US" sz="1800" b="0" i="0" kern="1200" dirty="0"/>
            <a:t>, </a:t>
          </a:r>
          <a:r>
            <a:rPr lang="en-US" sz="1800" b="0" i="0" kern="1200" dirty="0" err="1"/>
            <a:t>přísluší</a:t>
          </a:r>
          <a:r>
            <a:rPr lang="en-US" sz="1800" b="0" i="0" kern="1200" dirty="0"/>
            <a:t> od zaměstnavatele </a:t>
          </a:r>
          <a:r>
            <a:rPr lang="en-US" sz="1800" b="0" i="0" kern="1200" dirty="0" err="1"/>
            <a:t>při</a:t>
          </a:r>
          <a:r>
            <a:rPr lang="en-US" sz="1800" b="0" i="0" kern="1200" dirty="0"/>
            <a:t> </a:t>
          </a:r>
          <a:r>
            <a:rPr lang="en-US" sz="1800" b="0" i="0" kern="1200" dirty="0" err="1"/>
            <a:t>skončení</a:t>
          </a:r>
          <a:r>
            <a:rPr lang="en-US" sz="1800" b="0" i="0" kern="1200" dirty="0"/>
            <a:t> </a:t>
          </a:r>
          <a:r>
            <a:rPr lang="en-US" sz="1800" b="0" i="0" kern="1200" dirty="0" err="1"/>
            <a:t>pracovního</a:t>
          </a:r>
          <a:r>
            <a:rPr lang="en-US" sz="1800" b="0" i="0" kern="1200" dirty="0"/>
            <a:t> </a:t>
          </a:r>
          <a:r>
            <a:rPr lang="en-US" sz="1800" b="0" i="0" kern="1200" dirty="0" err="1"/>
            <a:t>poměru</a:t>
          </a:r>
          <a:r>
            <a:rPr lang="en-US" sz="1800" b="0" i="0" kern="1200" dirty="0"/>
            <a:t> </a:t>
          </a:r>
          <a:r>
            <a:rPr lang="en-US" sz="1800" b="0" i="0" kern="1200" dirty="0" err="1"/>
            <a:t>odstupné</a:t>
          </a:r>
          <a:r>
            <a:rPr lang="en-US" sz="1800" b="0" i="0" kern="1200" dirty="0"/>
            <a:t> </a:t>
          </a:r>
          <a:r>
            <a:rPr lang="en-US" sz="1800" b="0" i="0" kern="1200" dirty="0" err="1"/>
            <a:t>ve</a:t>
          </a:r>
          <a:r>
            <a:rPr lang="en-US" sz="1800" b="0" i="0" kern="1200" dirty="0"/>
            <a:t> </a:t>
          </a:r>
          <a:r>
            <a:rPr lang="en-US" sz="1800" b="0" i="0" kern="1200" dirty="0" err="1"/>
            <a:t>výši</a:t>
          </a:r>
          <a:r>
            <a:rPr lang="en-US" sz="1800" b="0" i="0" kern="1200" dirty="0"/>
            <a:t> </a:t>
          </a:r>
          <a:r>
            <a:rPr lang="en-US" sz="1800" b="0" i="0" kern="1200" dirty="0" err="1"/>
            <a:t>nejméně</a:t>
          </a:r>
          <a:r>
            <a:rPr lang="en-US" sz="1800" b="0" i="0" kern="1200" dirty="0"/>
            <a:t> </a:t>
          </a:r>
          <a:r>
            <a:rPr lang="en-US" sz="1800" b="0" i="0" kern="1200" dirty="0" err="1"/>
            <a:t>dvanáctinásobku</a:t>
          </a:r>
          <a:r>
            <a:rPr lang="en-US" sz="1800" b="0" i="0" kern="1200" dirty="0"/>
            <a:t> </a:t>
          </a:r>
          <a:r>
            <a:rPr lang="en-US" sz="1800" b="0" i="0" kern="1200" dirty="0" err="1"/>
            <a:t>průměrného</a:t>
          </a:r>
          <a:r>
            <a:rPr lang="en-US" sz="1800" b="0" i="0" kern="1200" dirty="0"/>
            <a:t> </a:t>
          </a:r>
          <a:r>
            <a:rPr lang="en-US" sz="1800" b="0" i="0" kern="1200" dirty="0" err="1"/>
            <a:t>výdělku</a:t>
          </a:r>
          <a:r>
            <a:rPr lang="en-US" sz="1800" b="0" i="0" kern="1200" dirty="0"/>
            <a:t>.</a:t>
          </a:r>
          <a:endParaRPr lang="en-US" sz="1800" kern="1200" dirty="0"/>
        </a:p>
      </dsp:txBody>
      <dsp:txXfrm>
        <a:off x="0" y="3507352"/>
        <a:ext cx="8153400" cy="9878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93D14-B839-4C97-B932-0103F3872038}">
      <dsp:nvSpPr>
        <dsp:cNvPr id="0" name=""/>
        <dsp:cNvSpPr/>
      </dsp:nvSpPr>
      <dsp:spPr>
        <a:xfrm>
          <a:off x="0" y="2250"/>
          <a:ext cx="8153400" cy="1082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Ústava, Listina základních práv a svobod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Mezinárodní smlouvy o lidských právech a zákl. svobodách </a:t>
          </a:r>
          <a:endParaRPr lang="en-US" sz="2600" kern="1200" dirty="0"/>
        </a:p>
      </dsp:txBody>
      <dsp:txXfrm>
        <a:off x="0" y="2250"/>
        <a:ext cx="8153400" cy="1082240"/>
      </dsp:txXfrm>
    </dsp:sp>
    <dsp:sp modelId="{7505E868-EF4C-49E2-A812-43FB67790A74}">
      <dsp:nvSpPr>
        <dsp:cNvPr id="0" name=""/>
        <dsp:cNvSpPr/>
      </dsp:nvSpPr>
      <dsp:spPr>
        <a:xfrm>
          <a:off x="0" y="1138603"/>
          <a:ext cx="8153400" cy="1082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Mezinárodní smlouvy (MOP)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Evropské právo – zejména směrnice </a:t>
          </a:r>
        </a:p>
      </dsp:txBody>
      <dsp:txXfrm>
        <a:off x="0" y="1138603"/>
        <a:ext cx="8153400" cy="1082240"/>
      </dsp:txXfrm>
    </dsp:sp>
    <dsp:sp modelId="{33C6EE67-659A-4094-8F1A-EA099F8AE403}">
      <dsp:nvSpPr>
        <dsp:cNvPr id="0" name=""/>
        <dsp:cNvSpPr/>
      </dsp:nvSpPr>
      <dsp:spPr>
        <a:xfrm>
          <a:off x="0" y="2274956"/>
          <a:ext cx="8153400" cy="1082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Zákoník práce, Zákon o kolektivním vyjednávání, Zákon o zaměstnanosti, Antidiskriminační z. a další zákony</a:t>
          </a:r>
        </a:p>
      </dsp:txBody>
      <dsp:txXfrm>
        <a:off x="0" y="2274956"/>
        <a:ext cx="8153400" cy="1082240"/>
      </dsp:txXfrm>
    </dsp:sp>
    <dsp:sp modelId="{E96C9804-EDBF-428F-BCE9-38B056EA1D2F}">
      <dsp:nvSpPr>
        <dsp:cNvPr id="0" name=""/>
        <dsp:cNvSpPr/>
      </dsp:nvSpPr>
      <dsp:spPr>
        <a:xfrm>
          <a:off x="2" y="3411308"/>
          <a:ext cx="8153395" cy="1082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Nařízení vlády, vyhlášky ministerstev </a:t>
          </a:r>
          <a:endParaRPr lang="en-US" sz="2600" kern="1200" dirty="0"/>
        </a:p>
      </dsp:txBody>
      <dsp:txXfrm>
        <a:off x="2" y="3411308"/>
        <a:ext cx="8153395" cy="10822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93D14-B839-4C97-B932-0103F3872038}">
      <dsp:nvSpPr>
        <dsp:cNvPr id="0" name=""/>
        <dsp:cNvSpPr/>
      </dsp:nvSpPr>
      <dsp:spPr>
        <a:xfrm>
          <a:off x="126" y="2250"/>
          <a:ext cx="8153147" cy="1082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Právní předpisy  </a:t>
          </a:r>
          <a:endParaRPr lang="en-US" sz="3600" kern="1200" dirty="0"/>
        </a:p>
      </dsp:txBody>
      <dsp:txXfrm>
        <a:off x="126" y="2250"/>
        <a:ext cx="8153147" cy="1082240"/>
      </dsp:txXfrm>
    </dsp:sp>
    <dsp:sp modelId="{7505E868-EF4C-49E2-A812-43FB67790A74}">
      <dsp:nvSpPr>
        <dsp:cNvPr id="0" name=""/>
        <dsp:cNvSpPr/>
      </dsp:nvSpPr>
      <dsp:spPr>
        <a:xfrm>
          <a:off x="0" y="1138603"/>
          <a:ext cx="8153400" cy="1082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Kolektivní smlouva (podniková, vyššího stupně) </a:t>
          </a:r>
        </a:p>
      </dsp:txBody>
      <dsp:txXfrm>
        <a:off x="0" y="1138603"/>
        <a:ext cx="8153400" cy="1082240"/>
      </dsp:txXfrm>
    </dsp:sp>
    <dsp:sp modelId="{33C6EE67-659A-4094-8F1A-EA099F8AE403}">
      <dsp:nvSpPr>
        <dsp:cNvPr id="0" name=""/>
        <dsp:cNvSpPr/>
      </dsp:nvSpPr>
      <dsp:spPr>
        <a:xfrm>
          <a:off x="0" y="2274956"/>
          <a:ext cx="8153400" cy="1082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Dohoda zaměstnavatele a zaměstnance</a:t>
          </a:r>
        </a:p>
      </dsp:txBody>
      <dsp:txXfrm>
        <a:off x="0" y="2274956"/>
        <a:ext cx="8153400" cy="1082240"/>
      </dsp:txXfrm>
    </dsp:sp>
    <dsp:sp modelId="{E96C9804-EDBF-428F-BCE9-38B056EA1D2F}">
      <dsp:nvSpPr>
        <dsp:cNvPr id="0" name=""/>
        <dsp:cNvSpPr/>
      </dsp:nvSpPr>
      <dsp:spPr>
        <a:xfrm>
          <a:off x="0" y="3411308"/>
          <a:ext cx="8153400" cy="10822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Jednostranné jednání (vnitřní předpis, mzdový výměr...) </a:t>
          </a:r>
          <a:endParaRPr lang="en-US" sz="3600" kern="1200" dirty="0"/>
        </a:p>
      </dsp:txBody>
      <dsp:txXfrm>
        <a:off x="0" y="3411308"/>
        <a:ext cx="8153400" cy="10822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0ACAE-1CF6-465B-9F16-5EE928AC8184}">
      <dsp:nvSpPr>
        <dsp:cNvPr id="0" name=""/>
        <dsp:cNvSpPr/>
      </dsp:nvSpPr>
      <dsp:spPr>
        <a:xfrm>
          <a:off x="39" y="9346"/>
          <a:ext cx="3809962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Soudy </a:t>
          </a:r>
          <a:endParaRPr lang="en-US" sz="3000" kern="1200" dirty="0"/>
        </a:p>
      </dsp:txBody>
      <dsp:txXfrm>
        <a:off x="39" y="9346"/>
        <a:ext cx="3809962" cy="864000"/>
      </dsp:txXfrm>
    </dsp:sp>
    <dsp:sp modelId="{33731E52-9C1B-4E9D-B46B-E253E0623A1D}">
      <dsp:nvSpPr>
        <dsp:cNvPr id="0" name=""/>
        <dsp:cNvSpPr/>
      </dsp:nvSpPr>
      <dsp:spPr>
        <a:xfrm>
          <a:off x="39" y="873346"/>
          <a:ext cx="3809962" cy="36131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Žaloba v civilním soudnictví 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Rozhodují o přiznání nebo určení nároku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Žalobce – povinnost tvrdit a dokazovat 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Náklady </a:t>
          </a:r>
          <a:endParaRPr lang="en-US" sz="3000" kern="1200" dirty="0"/>
        </a:p>
      </dsp:txBody>
      <dsp:txXfrm>
        <a:off x="39" y="873346"/>
        <a:ext cx="3809962" cy="3613106"/>
      </dsp:txXfrm>
    </dsp:sp>
    <dsp:sp modelId="{824EB81E-A1FE-4A33-B5E3-A24FC3D73C29}">
      <dsp:nvSpPr>
        <dsp:cNvPr id="0" name=""/>
        <dsp:cNvSpPr/>
      </dsp:nvSpPr>
      <dsp:spPr>
        <a:xfrm>
          <a:off x="4343397" y="9346"/>
          <a:ext cx="3809962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Kontrolní orgány </a:t>
          </a:r>
          <a:endParaRPr lang="en-US" sz="3000" kern="1200" dirty="0"/>
        </a:p>
      </dsp:txBody>
      <dsp:txXfrm>
        <a:off x="4343397" y="9346"/>
        <a:ext cx="3809962" cy="864000"/>
      </dsp:txXfrm>
    </dsp:sp>
    <dsp:sp modelId="{76B6218A-8C73-43F3-8251-BAA66340E494}">
      <dsp:nvSpPr>
        <dsp:cNvPr id="0" name=""/>
        <dsp:cNvSpPr/>
      </dsp:nvSpPr>
      <dsp:spPr>
        <a:xfrm>
          <a:off x="4343397" y="873346"/>
          <a:ext cx="3809962" cy="36131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Stížnost OIP, ÚP apod. 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Rozhodují o porušení práva a uložení pokuty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Omezené možnosti stěžovatele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Bez nákladů </a:t>
          </a:r>
          <a:endParaRPr lang="en-US" sz="3000" kern="1200" dirty="0"/>
        </a:p>
      </dsp:txBody>
      <dsp:txXfrm>
        <a:off x="4343397" y="873346"/>
        <a:ext cx="3809962" cy="3613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8A23772-C032-4326-859F-06DB4A4C6A1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8A23772-C032-4326-859F-06DB4A4C6A1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A23772-C032-4326-859F-06DB4A4C6A1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A23772-C032-4326-859F-06DB4A4C6A1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8A23772-C032-4326-859F-06DB4A4C6A1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A23772-C032-4326-859F-06DB4A4C6A1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Pracovní právo pro neprávníky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úvod do pracovního práva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Jakub Tomšej, Ph.D.  </a:t>
            </a:r>
          </a:p>
        </p:txBody>
      </p:sp>
    </p:spTree>
    <p:extLst>
      <p:ext uri="{BB962C8B-B14F-4D97-AF65-F5344CB8AC3E}">
        <p14:creationId xmlns:p14="http://schemas.microsoft.com/office/powerpoint/2010/main" val="3401176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Vývojové tendence pracovního práva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78711940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1979712" y="5375920"/>
            <a:ext cx="496855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/>
              <a:t>Flexicurity?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60459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B55D5-6683-4890-876C-D17142AC9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400"/>
              <a:t>Ne každá „práce“ spadá pod pracovní právo</a:t>
            </a:r>
            <a:endParaRPr lang="en-US" sz="34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871C676-6DAC-4E18-A8CB-B83CC0CA6397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694641" y="1628800"/>
          <a:ext cx="388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8AA38E7-2BDC-473B-B09C-395F4773182A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4876800" y="1628800"/>
          <a:ext cx="388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59678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Závislá 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100" dirty="0"/>
              <a:t>Základní znaky: </a:t>
            </a:r>
            <a:endParaRPr lang="en-US" sz="3100" dirty="0"/>
          </a:p>
          <a:p>
            <a:pPr lvl="0"/>
            <a:r>
              <a:rPr lang="cs-CZ" sz="3100" dirty="0"/>
              <a:t>Vztah nadřízenosti zaměstnavatele a podřízenosti zaměstnance,</a:t>
            </a:r>
            <a:endParaRPr lang="en-US" sz="3100" dirty="0"/>
          </a:p>
          <a:p>
            <a:pPr lvl="0"/>
            <a:r>
              <a:rPr lang="cs-CZ" sz="3100" dirty="0"/>
              <a:t>Výkon práce jménem zaměstnavatele, </a:t>
            </a:r>
            <a:endParaRPr lang="en-US" sz="3100" dirty="0"/>
          </a:p>
          <a:p>
            <a:pPr lvl="0"/>
            <a:r>
              <a:rPr lang="cs-CZ" sz="3100" dirty="0"/>
              <a:t>Výkon práce podle pokynů zaměstnavatele a </a:t>
            </a:r>
            <a:endParaRPr lang="en-US" sz="3100" dirty="0"/>
          </a:p>
          <a:p>
            <a:pPr lvl="0"/>
            <a:r>
              <a:rPr lang="cs-CZ" sz="3100" dirty="0"/>
              <a:t>Osobní výkon práce zaměstnance. </a:t>
            </a:r>
          </a:p>
          <a:p>
            <a:pPr marL="0" lvl="0" indent="0">
              <a:buNone/>
            </a:pPr>
            <a:r>
              <a:rPr lang="cs-CZ" sz="3100" dirty="0"/>
              <a:t>Další požadavky: </a:t>
            </a:r>
            <a:endParaRPr lang="en-US" sz="3100" dirty="0"/>
          </a:p>
          <a:p>
            <a:pPr lvl="0"/>
            <a:r>
              <a:rPr lang="cs-CZ" sz="3100" dirty="0"/>
              <a:t>Výkon práce za mzdu, plat nebo odměnu za práci, </a:t>
            </a:r>
            <a:endParaRPr lang="en-US" sz="3100" dirty="0"/>
          </a:p>
          <a:p>
            <a:pPr lvl="0"/>
            <a:r>
              <a:rPr lang="cs-CZ" sz="3100" dirty="0"/>
              <a:t>Výkon práce na náklady a odpovědnost zaměstnavatele, </a:t>
            </a:r>
            <a:endParaRPr lang="en-US" sz="3100" dirty="0"/>
          </a:p>
          <a:p>
            <a:pPr lvl="0"/>
            <a:r>
              <a:rPr lang="cs-CZ" sz="3100" dirty="0"/>
              <a:t>Výkon práce ve stanovené pracovní době </a:t>
            </a:r>
            <a:endParaRPr lang="en-US" sz="3100" dirty="0"/>
          </a:p>
          <a:p>
            <a:pPr lvl="0"/>
            <a:r>
              <a:rPr lang="cs-CZ" sz="3100" dirty="0"/>
              <a:t>Výkon práce na pracovišti zaměstnavatele, popřípadě na jiném dohodnutém místě.</a:t>
            </a:r>
            <a:endParaRPr lang="en-US" sz="3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371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Závislá 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Pracovní poměr </a:t>
            </a:r>
          </a:p>
          <a:p>
            <a:pPr lvl="1"/>
            <a:r>
              <a:rPr lang="cs-CZ" dirty="0"/>
              <a:t>Za PP se považuje i agenturní zaměstnávání </a:t>
            </a:r>
          </a:p>
          <a:p>
            <a:r>
              <a:rPr lang="cs-CZ" dirty="0"/>
              <a:t>Dohody o pracích konaných mimo pracovní poměr</a:t>
            </a:r>
          </a:p>
          <a:p>
            <a:r>
              <a:rPr lang="cs-CZ" dirty="0"/>
              <a:t>Další vztahy účasti na práci </a:t>
            </a:r>
          </a:p>
          <a:p>
            <a:r>
              <a:rPr lang="cs-CZ" dirty="0"/>
              <a:t>Služební poměry </a:t>
            </a:r>
          </a:p>
          <a:p>
            <a:endParaRPr lang="cs-CZ" dirty="0"/>
          </a:p>
          <a:p>
            <a:r>
              <a:rPr lang="cs-CZ" dirty="0"/>
              <a:t>Závislou práci nelze vykonávat mimo pracovněprávní vztah </a:t>
            </a:r>
          </a:p>
          <a:p>
            <a:r>
              <a:rPr lang="cs-CZ" dirty="0"/>
              <a:t>V pracovněprávním vztahu nelze vykonávat nic jiného než závislou práci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53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Závislá práce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err="1"/>
              <a:t>Zaměstnavatel</a:t>
            </a:r>
            <a:r>
              <a:rPr lang="en-US" i="1" dirty="0"/>
              <a:t>, </a:t>
            </a:r>
            <a:r>
              <a:rPr lang="en-US" i="1" dirty="0" err="1"/>
              <a:t>který</a:t>
            </a:r>
            <a:r>
              <a:rPr lang="en-US" i="1" dirty="0"/>
              <a:t> </a:t>
            </a:r>
            <a:r>
              <a:rPr lang="en-US" i="1" dirty="0" err="1"/>
              <a:t>provozuje</a:t>
            </a:r>
            <a:r>
              <a:rPr lang="en-US" i="1" dirty="0"/>
              <a:t> </a:t>
            </a:r>
            <a:r>
              <a:rPr lang="en-US" i="1" dirty="0" err="1"/>
              <a:t>síť</a:t>
            </a:r>
            <a:r>
              <a:rPr lang="en-US" i="1" dirty="0"/>
              <a:t> </a:t>
            </a:r>
            <a:r>
              <a:rPr lang="en-US" i="1" dirty="0" err="1"/>
              <a:t>supermarketů</a:t>
            </a:r>
            <a:r>
              <a:rPr lang="en-US" i="1" dirty="0"/>
              <a:t>, </a:t>
            </a:r>
            <a:r>
              <a:rPr lang="en-US" i="1" dirty="0" err="1"/>
              <a:t>obsazuje</a:t>
            </a:r>
            <a:r>
              <a:rPr lang="en-US" i="1" dirty="0"/>
              <a:t> </a:t>
            </a:r>
            <a:r>
              <a:rPr lang="en-US" i="1" dirty="0" err="1"/>
              <a:t>dvě</a:t>
            </a:r>
            <a:r>
              <a:rPr lang="en-US" i="1" dirty="0"/>
              <a:t> </a:t>
            </a:r>
            <a:r>
              <a:rPr lang="en-US" i="1" dirty="0" err="1"/>
              <a:t>pozice</a:t>
            </a:r>
            <a:r>
              <a:rPr lang="en-US" i="1" dirty="0"/>
              <a:t>:</a:t>
            </a:r>
          </a:p>
          <a:p>
            <a:r>
              <a:rPr lang="en-US" dirty="0"/>
              <a:t>–</a:t>
            </a:r>
            <a:r>
              <a:rPr lang="en-US" i="1" dirty="0"/>
              <a:t>– </a:t>
            </a:r>
            <a:r>
              <a:rPr lang="en-US" i="1" dirty="0" err="1"/>
              <a:t>Jednak</a:t>
            </a:r>
            <a:r>
              <a:rPr lang="en-US" i="1" dirty="0"/>
              <a:t> </a:t>
            </a:r>
            <a:r>
              <a:rPr lang="en-US" i="1" dirty="0" err="1"/>
              <a:t>pozici</a:t>
            </a:r>
            <a:r>
              <a:rPr lang="en-US" i="1" dirty="0"/>
              <a:t> </a:t>
            </a:r>
            <a:r>
              <a:rPr lang="en-US" i="1" dirty="0" err="1"/>
              <a:t>prodavačky</a:t>
            </a:r>
            <a:r>
              <a:rPr lang="en-US" i="1" dirty="0"/>
              <a:t>, od </a:t>
            </a:r>
            <a:r>
              <a:rPr lang="en-US" i="1" dirty="0" err="1"/>
              <a:t>níž</a:t>
            </a:r>
            <a:r>
              <a:rPr lang="en-US" i="1" dirty="0"/>
              <a:t> </a:t>
            </a:r>
            <a:r>
              <a:rPr lang="en-US" i="1" dirty="0" err="1"/>
              <a:t>očekává</a:t>
            </a:r>
            <a:r>
              <a:rPr lang="en-US" i="1" dirty="0"/>
              <a:t> </a:t>
            </a:r>
            <a:r>
              <a:rPr lang="en-US" i="1" dirty="0" err="1"/>
              <a:t>výkon</a:t>
            </a:r>
            <a:r>
              <a:rPr lang="en-US" i="1" dirty="0"/>
              <a:t> </a:t>
            </a:r>
            <a:r>
              <a:rPr lang="en-US" i="1" dirty="0" err="1"/>
              <a:t>práce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pokladně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stanovené</a:t>
            </a:r>
            <a:r>
              <a:rPr lang="cs-CZ" i="1" dirty="0"/>
              <a:t> </a:t>
            </a:r>
            <a:r>
              <a:rPr lang="en-US" i="1" dirty="0" err="1"/>
              <a:t>pracovní</a:t>
            </a:r>
            <a:r>
              <a:rPr lang="en-US" i="1" dirty="0"/>
              <a:t> </a:t>
            </a:r>
            <a:r>
              <a:rPr lang="en-US" i="1" dirty="0" err="1"/>
              <a:t>době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základě</a:t>
            </a:r>
            <a:r>
              <a:rPr lang="en-US" i="1" dirty="0"/>
              <a:t> </a:t>
            </a:r>
            <a:r>
              <a:rPr lang="en-US" i="1" dirty="0" err="1"/>
              <a:t>jeho</a:t>
            </a:r>
            <a:r>
              <a:rPr lang="en-US" i="1" dirty="0"/>
              <a:t> </a:t>
            </a:r>
            <a:r>
              <a:rPr lang="en-US" i="1" dirty="0" err="1"/>
              <a:t>pokynů</a:t>
            </a:r>
            <a:r>
              <a:rPr lang="en-US" i="1" dirty="0"/>
              <a:t>;</a:t>
            </a:r>
          </a:p>
          <a:p>
            <a:r>
              <a:rPr lang="en-US" dirty="0"/>
              <a:t>–</a:t>
            </a:r>
            <a:r>
              <a:rPr lang="en-US" i="1" dirty="0"/>
              <a:t>– </a:t>
            </a:r>
            <a:r>
              <a:rPr lang="en-US" i="1" dirty="0" err="1"/>
              <a:t>Jednak</a:t>
            </a:r>
            <a:r>
              <a:rPr lang="en-US" i="1" dirty="0"/>
              <a:t> </a:t>
            </a:r>
            <a:r>
              <a:rPr lang="en-US" i="1" dirty="0" err="1"/>
              <a:t>pozici</a:t>
            </a:r>
            <a:r>
              <a:rPr lang="en-US" i="1" dirty="0"/>
              <a:t> „social media </a:t>
            </a:r>
            <a:r>
              <a:rPr lang="en-US" i="1" dirty="0" err="1"/>
              <a:t>manažera</a:t>
            </a:r>
            <a:r>
              <a:rPr lang="en-US" i="1" dirty="0"/>
              <a:t>“, </a:t>
            </a:r>
            <a:r>
              <a:rPr lang="en-US" i="1" dirty="0" err="1"/>
              <a:t>který</a:t>
            </a:r>
            <a:r>
              <a:rPr lang="en-US" i="1" dirty="0"/>
              <a:t> </a:t>
            </a:r>
            <a:r>
              <a:rPr lang="en-US" i="1" dirty="0" err="1"/>
              <a:t>bude</a:t>
            </a:r>
            <a:r>
              <a:rPr lang="en-US" i="1" dirty="0"/>
              <a:t> </a:t>
            </a:r>
            <a:r>
              <a:rPr lang="en-US" i="1" dirty="0" err="1"/>
              <a:t>spravovat</a:t>
            </a:r>
            <a:r>
              <a:rPr lang="en-US" i="1" dirty="0"/>
              <a:t> </a:t>
            </a:r>
            <a:r>
              <a:rPr lang="en-US" i="1" dirty="0" err="1"/>
              <a:t>facebookový</a:t>
            </a:r>
            <a:r>
              <a:rPr lang="en-US" i="1" dirty="0"/>
              <a:t> </a:t>
            </a:r>
            <a:r>
              <a:rPr lang="en-US" i="1" dirty="0" err="1"/>
              <a:t>profil</a:t>
            </a:r>
            <a:r>
              <a:rPr lang="cs-CZ" i="1" dirty="0"/>
              <a:t> </a:t>
            </a:r>
            <a:r>
              <a:rPr lang="en-US" i="1" dirty="0"/>
              <a:t>zaměstnavatele. </a:t>
            </a:r>
            <a:r>
              <a:rPr lang="en-US" i="1" dirty="0" err="1"/>
              <a:t>Půjde</a:t>
            </a:r>
            <a:r>
              <a:rPr lang="en-US" i="1" dirty="0"/>
              <a:t> o </a:t>
            </a:r>
            <a:r>
              <a:rPr lang="en-US" i="1" dirty="0" err="1"/>
              <a:t>práci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několik</a:t>
            </a:r>
            <a:r>
              <a:rPr lang="en-US" i="1" dirty="0"/>
              <a:t> </a:t>
            </a:r>
            <a:r>
              <a:rPr lang="en-US" i="1" dirty="0" err="1"/>
              <a:t>hodin</a:t>
            </a:r>
            <a:r>
              <a:rPr lang="en-US" i="1" dirty="0"/>
              <a:t> </a:t>
            </a:r>
            <a:r>
              <a:rPr lang="en-US" i="1" dirty="0" err="1"/>
              <a:t>týdně</a:t>
            </a:r>
            <a:r>
              <a:rPr lang="en-US" i="1" dirty="0"/>
              <a:t>, </a:t>
            </a:r>
            <a:r>
              <a:rPr lang="en-US" i="1" dirty="0" err="1"/>
              <a:t>kterou</a:t>
            </a:r>
            <a:r>
              <a:rPr lang="en-US" i="1" dirty="0"/>
              <a:t> </a:t>
            </a:r>
            <a:r>
              <a:rPr lang="en-US" i="1" dirty="0" err="1"/>
              <a:t>zaměstnanec</a:t>
            </a:r>
            <a:r>
              <a:rPr lang="en-US" i="1" dirty="0"/>
              <a:t> </a:t>
            </a:r>
            <a:r>
              <a:rPr lang="en-US" i="1" dirty="0" err="1"/>
              <a:t>může</a:t>
            </a:r>
            <a:r>
              <a:rPr lang="cs-CZ" i="1" dirty="0"/>
              <a:t> </a:t>
            </a:r>
            <a:r>
              <a:rPr lang="en-US" i="1" dirty="0" err="1"/>
              <a:t>vykonávat</a:t>
            </a:r>
            <a:r>
              <a:rPr lang="en-US" i="1" dirty="0"/>
              <a:t> </a:t>
            </a:r>
            <a:r>
              <a:rPr lang="en-US" i="1" dirty="0" err="1"/>
              <a:t>odkudkoli</a:t>
            </a:r>
            <a:r>
              <a:rPr lang="en-US" i="1" dirty="0"/>
              <a:t>. </a:t>
            </a:r>
            <a:r>
              <a:rPr lang="en-US" i="1" dirty="0" err="1"/>
              <a:t>Zaměstnavatel</a:t>
            </a:r>
            <a:r>
              <a:rPr lang="en-US" i="1" dirty="0"/>
              <a:t> </a:t>
            </a:r>
            <a:r>
              <a:rPr lang="en-US" i="1" dirty="0" err="1"/>
              <a:t>nemá</a:t>
            </a:r>
            <a:r>
              <a:rPr lang="en-US" i="1" dirty="0"/>
              <a:t> o </a:t>
            </a:r>
            <a:r>
              <a:rPr lang="en-US" i="1" dirty="0" err="1"/>
              <a:t>své</a:t>
            </a:r>
            <a:r>
              <a:rPr lang="en-US" i="1" dirty="0"/>
              <a:t> </a:t>
            </a:r>
            <a:r>
              <a:rPr lang="en-US" i="1" dirty="0" err="1"/>
              <a:t>prezentaci</a:t>
            </a:r>
            <a:r>
              <a:rPr lang="en-US" i="1" dirty="0"/>
              <a:t> </a:t>
            </a:r>
            <a:r>
              <a:rPr lang="en-US" i="1" dirty="0" err="1"/>
              <a:t>přesnou</a:t>
            </a:r>
            <a:r>
              <a:rPr lang="en-US" i="1" dirty="0"/>
              <a:t> </a:t>
            </a:r>
            <a:r>
              <a:rPr lang="en-US" i="1" dirty="0" err="1"/>
              <a:t>představu</a:t>
            </a:r>
            <a:r>
              <a:rPr lang="en-US" i="1" dirty="0"/>
              <a:t> a </a:t>
            </a:r>
            <a:r>
              <a:rPr lang="en-US" i="1" dirty="0" err="1"/>
              <a:t>spoléhá</a:t>
            </a:r>
            <a:r>
              <a:rPr lang="cs-CZ" i="1" dirty="0"/>
              <a:t> </a:t>
            </a:r>
            <a:r>
              <a:rPr lang="pl-PL" i="1" dirty="0"/>
              <a:t>na to, že uchazeč samostatně vypracuje strategii, kterou poté bude naplňovat.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645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Nelegální práce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8158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1395880718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309432004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2062785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Zaměstnanec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OSVČ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523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/>
                        <a:t>Celkový náklad zaměstnavatele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66.900 Kč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50.000 Kč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697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Odvody</a:t>
                      </a:r>
                      <a:r>
                        <a:rPr lang="cs-CZ" sz="2400" baseline="0" dirty="0"/>
                        <a:t> zaměstnavatele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16.900</a:t>
                      </a:r>
                      <a:r>
                        <a:rPr lang="cs-CZ" sz="2400" baseline="0" dirty="0"/>
                        <a:t> Kč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0</a:t>
                      </a:r>
                      <a:r>
                        <a:rPr lang="cs-CZ" sz="2400" baseline="0" dirty="0"/>
                        <a:t> Kč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062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/>
                        <a:t>Sjednaný</a:t>
                      </a:r>
                      <a:r>
                        <a:rPr lang="cs-CZ" sz="2400" b="1" baseline="0" dirty="0"/>
                        <a:t> příjem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50.000 Kč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50.000 Kč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552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Odvody</a:t>
                      </a:r>
                      <a:r>
                        <a:rPr lang="cs-CZ" sz="2400" baseline="0" dirty="0"/>
                        <a:t> zaměstnance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5.500 Kč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5.570 Kč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132620"/>
                  </a:ext>
                </a:extLst>
              </a:tr>
              <a:tr h="353432">
                <a:tc>
                  <a:txBody>
                    <a:bodyPr/>
                    <a:lstStyle/>
                    <a:p>
                      <a:r>
                        <a:rPr lang="cs-CZ" sz="2400" dirty="0"/>
                        <a:t>Daň z příjmu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7.500 Kč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3.000 Kč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981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/>
                        <a:t>Čistý příjem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37.000 Kč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41.430 Kč 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62765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cs-CZ" sz="1400" dirty="0"/>
                        <a:t>(jde o zjednodušený a proto ne zcela přesný příklad pomíjející například</a:t>
                      </a:r>
                      <a:r>
                        <a:rPr lang="cs-CZ" sz="1400" baseline="0" dirty="0"/>
                        <a:t> slevy na dani a uplatňující u OSVČ 60% výdajový paušál) </a:t>
                      </a:r>
                      <a:endParaRPr lang="en-US" sz="14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20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014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Pracovní smlouva na výkon jiné než závislé práce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Zaměstnanec x člen orgánu společnosti </a:t>
            </a:r>
          </a:p>
          <a:p>
            <a:pPr lvl="1"/>
            <a:r>
              <a:rPr lang="cs-CZ" dirty="0"/>
              <a:t>Jinak vzniká funkce, jinak se schvaluje smlouva</a:t>
            </a:r>
          </a:p>
          <a:p>
            <a:pPr lvl="1"/>
            <a:r>
              <a:rPr lang="cs-CZ" dirty="0"/>
              <a:t>Jiná pravidla odpovědnosti </a:t>
            </a:r>
          </a:p>
          <a:p>
            <a:pPr lvl="1"/>
            <a:r>
              <a:rPr lang="cs-CZ" dirty="0"/>
              <a:t>Jiná pravidla pro skončení pracovního poměru </a:t>
            </a:r>
          </a:p>
          <a:p>
            <a:r>
              <a:rPr lang="cs-CZ" dirty="0"/>
              <a:t>Dříve: pracovní smlouva člena orgánu společnosti neplatná! </a:t>
            </a:r>
          </a:p>
          <a:p>
            <a:r>
              <a:rPr lang="cs-CZ" dirty="0"/>
              <a:t>Dnes: Je sice platná, ale v rozhodujících aspektech se neřídí zákoníkem práce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7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normy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00847711"/>
              </p:ext>
            </p:extLst>
          </p:nvPr>
        </p:nvGraphicFramePr>
        <p:xfrm>
          <a:off x="827584" y="1916832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0459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práva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8976752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74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pracovních podmínek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39685652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334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6E79E-14A5-832D-534E-447F9EDC6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4E294-D7F3-FF40-AF36-FC9681CBB68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49CB0F-2BA9-33CC-D7D1-DD7386774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237"/>
            <a:ext cx="9144000" cy="63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698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Vymáhání pracovního práva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80917629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8918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zásady pracovního práva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Zvláštní zákonná ochrana postavení zaměstnance,</a:t>
            </a:r>
            <a:endParaRPr lang="en-US" dirty="0"/>
          </a:p>
          <a:p>
            <a:r>
              <a:rPr lang="cs-CZ" dirty="0"/>
              <a:t>Uspokojivé a bezpečné podmínky pro výkon práce,</a:t>
            </a:r>
            <a:endParaRPr lang="en-US" dirty="0"/>
          </a:p>
          <a:p>
            <a:r>
              <a:rPr lang="cs-CZ" dirty="0"/>
              <a:t>Spravedlivé odměňování zaměstnance,</a:t>
            </a:r>
            <a:endParaRPr lang="en-US" dirty="0"/>
          </a:p>
          <a:p>
            <a:r>
              <a:rPr lang="cs-CZ" dirty="0"/>
              <a:t>Řádný výkon práce zaměstnancem v souladu s oprávněnými zájmy zaměstnavatele,</a:t>
            </a:r>
            <a:endParaRPr lang="en-US" dirty="0"/>
          </a:p>
          <a:p>
            <a:r>
              <a:rPr lang="cs-CZ" dirty="0"/>
              <a:t>Rovné zacházení se zaměstnanci a zákaz jejich diskriminace.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13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zaměstnanec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Osoba starší 15 let </a:t>
            </a:r>
          </a:p>
          <a:p>
            <a:r>
              <a:rPr lang="cs-CZ" dirty="0"/>
              <a:t>Dokončená školní docházka </a:t>
            </a:r>
          </a:p>
          <a:p>
            <a:endParaRPr lang="cs-CZ" dirty="0"/>
          </a:p>
          <a:p>
            <a:r>
              <a:rPr lang="cs-CZ" dirty="0"/>
              <a:t>Do 15 let: umění, reklama, kultura, sport v omezeném rozsahu s povolením úřadu práce</a:t>
            </a:r>
          </a:p>
          <a:p>
            <a:r>
              <a:rPr lang="cs-CZ" dirty="0"/>
              <a:t>Mladistvý: může pracovat, ale platí některé ochranné limity </a:t>
            </a:r>
          </a:p>
          <a:p>
            <a:r>
              <a:rPr lang="cs-CZ" dirty="0"/>
              <a:t>Běžný zaměstnanec x vedoucí zaměstnanec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95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zaměstnavatel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Fyzická i právnická osoba </a:t>
            </a:r>
          </a:p>
          <a:p>
            <a:r>
              <a:rPr lang="cs-CZ" dirty="0"/>
              <a:t>Fyzická osoba – způsobilost zaměstnávat narozením, způsobilost činit právní jednání zletilostí </a:t>
            </a:r>
          </a:p>
          <a:p>
            <a:r>
              <a:rPr lang="cs-CZ" dirty="0"/>
              <a:t>Kdo za zaměstnavatele podepíše pracovní smlouvu?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950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71BBD-013F-948F-E500-B2D25609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DE097-3AEE-6979-CF3A-AD3A76C0782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FAD0CE-6156-0D7E-5259-664B18D4B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8141"/>
            <a:ext cx="9144000" cy="604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34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5850B-93D8-F67F-9C07-FF161BE3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ABA5F-FC6C-C4C0-6E86-26B5682C6E6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5D727A-9901-0ACB-133A-3FFB5C9C0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3291"/>
            <a:ext cx="9144000" cy="615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15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2C8BB-AC4B-E8BC-CC71-C402272EC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9845B-3922-866E-4D00-4E62EBAF250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CCB491-0822-33A8-3B4B-C51EAD307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4669"/>
            <a:ext cx="9144000" cy="644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70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9F09C-18E1-6444-5235-044FC72E7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3751B-590A-82A0-DADA-5C3C0BA745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8C5901-14D0-DFDD-2225-8764E997F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8090"/>
            <a:ext cx="9144000" cy="628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41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BFB08-5361-2DBF-1AA4-1EE9D19DB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C8952-92DA-48C8-3232-79AE2DCBA09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1CC455-068B-9969-250C-BCA46CD60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642"/>
            <a:ext cx="9144000" cy="629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42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právo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26263439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9364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pracovního práva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16930313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2411760" y="4293096"/>
            <a:ext cx="2592288" cy="108012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I proti vůli zaměstnance!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90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d546e5e1-5d42-4630-bacd-c69bfdcbd5e8}" enabled="1" method="Standard" siteId="{96ece526-9c7d-48b0-8daf-8b93c90a5d1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1471</TotalTime>
  <Words>852</Words>
  <Application>Microsoft Office PowerPoint</Application>
  <PresentationFormat>On-screen Show (4:3)</PresentationFormat>
  <Paragraphs>131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Tw Cen MT</vt:lpstr>
      <vt:lpstr>Wingdings</vt:lpstr>
      <vt:lpstr>Wingdings 2</vt:lpstr>
      <vt:lpstr>Medián</vt:lpstr>
      <vt:lpstr>Pracovní právo pro neprávníky   úvod do pracovního práva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Pracovní právo </vt:lpstr>
      <vt:lpstr>Funkce pracovního práva </vt:lpstr>
      <vt:lpstr>Vývojové tendence pracovního práva </vt:lpstr>
      <vt:lpstr>Ne každá „práce“ spadá pod pracovní právo</vt:lpstr>
      <vt:lpstr>Závislá práce</vt:lpstr>
      <vt:lpstr>Závislá práce</vt:lpstr>
      <vt:lpstr>Závislá práce </vt:lpstr>
      <vt:lpstr>Nelegální práce </vt:lpstr>
      <vt:lpstr>Pracovní smlouva na výkon jiné než závislé práce </vt:lpstr>
      <vt:lpstr>Právní normy </vt:lpstr>
      <vt:lpstr>Prameny práva </vt:lpstr>
      <vt:lpstr>Zdroje pracovních podmínek </vt:lpstr>
      <vt:lpstr>Vymáhání pracovního práva </vt:lpstr>
      <vt:lpstr>Základní zásady pracovního práva </vt:lpstr>
      <vt:lpstr>Pojem zaměstnanec </vt:lpstr>
      <vt:lpstr>Pojem zaměstnavatel </vt:lpstr>
    </vt:vector>
  </TitlesOfParts>
  <Company>Univerzita Karlova v Praze, 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sociálního zabezpečení – úvodní seminář</dc:title>
  <dc:creator>User</dc:creator>
  <cp:lastModifiedBy>Tomsej, Jakub</cp:lastModifiedBy>
  <cp:revision>24</cp:revision>
  <dcterms:created xsi:type="dcterms:W3CDTF">2015-02-25T14:51:23Z</dcterms:created>
  <dcterms:modified xsi:type="dcterms:W3CDTF">2023-02-22T14:05:48Z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546e5e1-5d42-4630-bacd-c69bfdcbd5e8_Enabled">
    <vt:lpwstr>true</vt:lpwstr>
  </property>
  <property fmtid="{D5CDD505-2E9C-101B-9397-08002B2CF9AE}" pid="3" name="MSIP_Label_d546e5e1-5d42-4630-bacd-c69bfdcbd5e8_SetDate">
    <vt:lpwstr>2022-04-24T14:18:25Z</vt:lpwstr>
  </property>
  <property fmtid="{D5CDD505-2E9C-101B-9397-08002B2CF9AE}" pid="4" name="MSIP_Label_d546e5e1-5d42-4630-bacd-c69bfdcbd5e8_Method">
    <vt:lpwstr>Standard</vt:lpwstr>
  </property>
  <property fmtid="{D5CDD505-2E9C-101B-9397-08002B2CF9AE}" pid="5" name="MSIP_Label_d546e5e1-5d42-4630-bacd-c69bfdcbd5e8_Name">
    <vt:lpwstr>d546e5e1-5d42-4630-bacd-c69bfdcbd5e8</vt:lpwstr>
  </property>
  <property fmtid="{D5CDD505-2E9C-101B-9397-08002B2CF9AE}" pid="6" name="MSIP_Label_d546e5e1-5d42-4630-bacd-c69bfdcbd5e8_SiteId">
    <vt:lpwstr>96ece526-9c7d-48b0-8daf-8b93c90a5d18</vt:lpwstr>
  </property>
  <property fmtid="{D5CDD505-2E9C-101B-9397-08002B2CF9AE}" pid="7" name="MSIP_Label_d546e5e1-5d42-4630-bacd-c69bfdcbd5e8_ActionId">
    <vt:lpwstr>3d58a38c-65e2-4488-a6bb-f7d3ad385ed5</vt:lpwstr>
  </property>
  <property fmtid="{D5CDD505-2E9C-101B-9397-08002B2CF9AE}" pid="8" name="MSIP_Label_d546e5e1-5d42-4630-bacd-c69bfdcbd5e8_ContentBits">
    <vt:lpwstr>0</vt:lpwstr>
  </property>
  <property fmtid="{D5CDD505-2E9C-101B-9397-08002B2CF9AE}" pid="9" name="SmartTag">
    <vt:lpwstr>4</vt:lpwstr>
  </property>
</Properties>
</file>