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100D6-2697-4E6A-A4E3-3B8330096376}" type="datetimeFigureOut">
              <a:rPr lang="cs-CZ" smtClean="0"/>
              <a:t>10.01.2016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BB947-75D9-4A12-9DA6-499098B223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8365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19A3A-B02B-4C96-BE93-E08EF49B3435}" type="datetime1">
              <a:rPr lang="cs-CZ" smtClean="0"/>
              <a:t>10.01.2016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Ochrana obyvatelstva I.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7C99-486B-4FD3-91A3-E72600016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121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AADB-6FBC-4678-9A10-1E4352ABE680}" type="datetime1">
              <a:rPr lang="cs-CZ" smtClean="0"/>
              <a:t>10.01.2016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Ochrana obyvatelstva I.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7C99-486B-4FD3-91A3-E72600016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961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360F-759C-40BA-9EE7-CF1DAA55ACBE}" type="datetime1">
              <a:rPr lang="cs-CZ" smtClean="0"/>
              <a:t>10.01.2016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Ochrana obyvatelstva I.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7C99-486B-4FD3-91A3-E72600016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1400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492D-9277-46BD-A7B1-4A9F97D6DCAF}" type="datetime1">
              <a:rPr lang="cs-CZ" smtClean="0"/>
              <a:t>10.01.2016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Ochrana obyvatelstva I.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7C99-486B-4FD3-91A3-E72600016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04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4C602-1886-491B-BE8D-ACF24AEACA6A}" type="datetime1">
              <a:rPr lang="cs-CZ" smtClean="0"/>
              <a:t>10.01.2016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Ochrana obyvatelstva I.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7C99-486B-4FD3-91A3-E72600016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49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889E-7C26-45DD-BF54-881D4CFCAD81}" type="datetime1">
              <a:rPr lang="cs-CZ" smtClean="0"/>
              <a:t>10.01.2016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Ochrana obyvatelstva I.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7C99-486B-4FD3-91A3-E72600016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976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F25D-D0D3-4ADB-939A-F520EE8710EB}" type="datetime1">
              <a:rPr lang="cs-CZ" smtClean="0"/>
              <a:t>10.01.2016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Ochrana obyvatelstva I.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7C99-486B-4FD3-91A3-E72600016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883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8C4C-1F43-4922-BB87-5704EFB73DFC}" type="datetime1">
              <a:rPr lang="cs-CZ" smtClean="0"/>
              <a:t>10.01.2016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Ochrana obyvatelstva I.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7C99-486B-4FD3-91A3-E72600016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641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CEA92-D782-453E-952D-3F303409EC8F}" type="datetime1">
              <a:rPr lang="cs-CZ" smtClean="0"/>
              <a:t>10.01.2016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Ochrana obyvatelstva I.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7C99-486B-4FD3-91A3-E72600016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0146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F5D9-4EAD-4D21-8023-A1F1E1FDC3B8}" type="datetime1">
              <a:rPr lang="cs-CZ" smtClean="0"/>
              <a:t>10.01.2016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Ochrana obyvatelstva I.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7C99-486B-4FD3-91A3-E72600016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7327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1F592-3E63-4268-BFE6-54A615A9FB9C}" type="datetime1">
              <a:rPr lang="cs-CZ" smtClean="0"/>
              <a:t>10.01.2016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Ochrana obyvatelstva I.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7C99-486B-4FD3-91A3-E72600016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012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t="-2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20E2F-CDC4-4F19-95FC-59F3603E73E2}" type="datetime1">
              <a:rPr lang="cs-CZ" smtClean="0"/>
              <a:t>10.01.2016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Ochrana obyvatelstva I.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77C99-486B-4FD3-91A3-E72600016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677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Ochrana obyvatelstva 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cs-CZ" i="1" dirty="0"/>
              <a:t>PhDr. Jan Novák, CSc.</a:t>
            </a:r>
          </a:p>
          <a:p>
            <a:r>
              <a:rPr lang="cs-CZ" dirty="0"/>
              <a:t>Katedra technických a </a:t>
            </a:r>
            <a:r>
              <a:rPr lang="cs-CZ" dirty="0" err="1"/>
              <a:t>úpolových</a:t>
            </a:r>
            <a:r>
              <a:rPr lang="cs-CZ" dirty="0"/>
              <a:t> sportů</a:t>
            </a:r>
          </a:p>
          <a:p>
            <a:r>
              <a:rPr lang="cs-CZ" dirty="0"/>
              <a:t>UK FTVS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3385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Použitá literatura: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Fiala, M., &amp; </a:t>
            </a:r>
            <a:r>
              <a:rPr lang="cs-CZ" sz="2000" dirty="0" err="1"/>
              <a:t>Vilášek</a:t>
            </a:r>
            <a:r>
              <a:rPr lang="cs-CZ" sz="2000" dirty="0"/>
              <a:t>, J. (2010). </a:t>
            </a:r>
            <a:r>
              <a:rPr lang="cs-CZ" sz="2000" i="1" dirty="0"/>
              <a:t>Vybrané kapitoly z ochrany obyvatelstva</a:t>
            </a:r>
            <a:r>
              <a:rPr lang="cs-CZ" sz="2000" dirty="0"/>
              <a:t> (1. </a:t>
            </a:r>
            <a:r>
              <a:rPr lang="cs-CZ" sz="2000" dirty="0" err="1"/>
              <a:t>ed</a:t>
            </a:r>
            <a:r>
              <a:rPr lang="cs-CZ" sz="2000" dirty="0"/>
              <a:t>.). Praha: Karolinum.</a:t>
            </a:r>
          </a:p>
          <a:p>
            <a:r>
              <a:rPr lang="cs-CZ" sz="2000" dirty="0"/>
              <a:t>použijte normu APA 6</a:t>
            </a:r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61DE-5805-47BC-B4A4-B6904403A387}" type="datetime1">
              <a:rPr lang="cs-CZ" smtClean="0"/>
              <a:t>10.01.2016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Ochrana obyvatelstva I.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7C99-486B-4FD3-91A3-E72600016BE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0790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57</Words>
  <Application>Microsoft Office PowerPoint</Application>
  <PresentationFormat>Předvádění na obrazovce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Arial</vt:lpstr>
      <vt:lpstr>Calibri</vt:lpstr>
      <vt:lpstr>Motiv systému Office</vt:lpstr>
      <vt:lpstr>Ochrana obyvatelstva I.</vt:lpstr>
      <vt:lpstr>Použitá literatura: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mira.petr</dc:creator>
  <cp:lastModifiedBy>Shark A</cp:lastModifiedBy>
  <cp:revision>3</cp:revision>
  <dcterms:created xsi:type="dcterms:W3CDTF">2015-06-15T19:04:51Z</dcterms:created>
  <dcterms:modified xsi:type="dcterms:W3CDTF">2016-01-10T19:12:53Z</dcterms:modified>
</cp:coreProperties>
</file>