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CBD98-D52B-48BF-96F2-46CF281B1447}" type="datetimeFigureOut">
              <a:rPr lang="cs-CZ" smtClean="0"/>
              <a:t>10.01.2016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6E4EC-952A-4EC2-9508-7773DCB16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60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E99F-D1B5-4568-85B3-59A379B1C3D6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62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2599-7D07-4330-B7E0-90DB0FD5B34D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39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E10-6F50-4976-85BC-CDC82C1A2C60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59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7048-980C-4205-A379-B0CB19E296E7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43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2D9-DA84-4D10-B607-A541889D9E30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8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3888-E7E5-4675-BFE6-A00060BC3F93}" type="datetime1">
              <a:rPr lang="cs-CZ" smtClean="0"/>
              <a:t>10.01.2016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32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BB40-3145-427E-A43D-917B1037E7E5}" type="datetime1">
              <a:rPr lang="cs-CZ" smtClean="0"/>
              <a:t>10.01.2016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65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FFAE-9EAA-4AE8-88D3-DCDC680596E8}" type="datetime1">
              <a:rPr lang="cs-CZ" smtClean="0"/>
              <a:t>10.01.2016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22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A7E0-070B-41C6-ABAB-3C93A3659824}" type="datetime1">
              <a:rPr lang="cs-CZ" smtClean="0"/>
              <a:t>10.01.2016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12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2911-8429-4BB9-BC18-1E3308533426}" type="datetime1">
              <a:rPr lang="cs-CZ" smtClean="0"/>
              <a:t>10.01.2016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53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550B-1B2D-440D-A8F0-9FA281740D75}" type="datetime1">
              <a:rPr lang="cs-CZ" smtClean="0"/>
              <a:t>10.01.2016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82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95331-D190-42F4-9B5A-C354847085E2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59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Ochrana obyvatelstva I.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PhDr. Jan Novák, CSc.</a:t>
            </a:r>
          </a:p>
          <a:p>
            <a:r>
              <a:rPr lang="cs-CZ" dirty="0"/>
              <a:t>Katedra technických a </a:t>
            </a:r>
            <a:r>
              <a:rPr lang="cs-CZ" dirty="0" err="1"/>
              <a:t>úpolových</a:t>
            </a:r>
            <a:r>
              <a:rPr lang="cs-CZ" dirty="0"/>
              <a:t> sportů</a:t>
            </a:r>
          </a:p>
          <a:p>
            <a:r>
              <a:rPr lang="cs-CZ" dirty="0"/>
              <a:t>UK FTVS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27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Fiala, M., &amp; </a:t>
            </a:r>
            <a:r>
              <a:rPr lang="cs-CZ" sz="2000" dirty="0" err="1"/>
              <a:t>Vilášek</a:t>
            </a:r>
            <a:r>
              <a:rPr lang="cs-CZ" sz="2000" dirty="0"/>
              <a:t>, J. (2010). </a:t>
            </a:r>
            <a:r>
              <a:rPr lang="cs-CZ" sz="2000" i="1" dirty="0"/>
              <a:t>Vybrané kapitoly z ochrany obyvatelstva</a:t>
            </a:r>
            <a:r>
              <a:rPr lang="cs-CZ" sz="2000" dirty="0"/>
              <a:t> (1. </a:t>
            </a:r>
            <a:r>
              <a:rPr lang="cs-CZ" sz="2000" dirty="0" err="1"/>
              <a:t>ed</a:t>
            </a:r>
            <a:r>
              <a:rPr lang="cs-CZ" sz="2000" dirty="0"/>
              <a:t>.). Praha: Karolinum.</a:t>
            </a:r>
          </a:p>
          <a:p>
            <a:r>
              <a:rPr lang="cs-CZ" sz="2000" dirty="0"/>
              <a:t>použijte normu APA 6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819E-5A05-40C2-8D5D-E39F78672314}" type="datetime1">
              <a:rPr lang="cs-CZ" smtClean="0"/>
              <a:t>10.01.2016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024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Předvádění na obrazovce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systému Office</vt:lpstr>
      <vt:lpstr>Ochrana obyvatelstva I.</vt:lpstr>
      <vt:lpstr>Použitá 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mira.petr</dc:creator>
  <cp:lastModifiedBy>Shark A</cp:lastModifiedBy>
  <cp:revision>3</cp:revision>
  <dcterms:created xsi:type="dcterms:W3CDTF">2015-06-15T18:59:07Z</dcterms:created>
  <dcterms:modified xsi:type="dcterms:W3CDTF">2016-01-10T19:12:01Z</dcterms:modified>
</cp:coreProperties>
</file>