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E7E19-1134-4141-A2C8-1357C10ACEC8}" type="datetimeFigureOut">
              <a:rPr lang="cs-CZ" smtClean="0"/>
              <a:t>10.01.2016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B4D7E-C592-4E76-B00B-0FCE800599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14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1B99-78E0-4EC4-B983-C6076CA29AAC}" type="datetime1">
              <a:rPr lang="cs-CZ" smtClean="0"/>
              <a:t>10.01.2016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AB83-B173-4C17-89CF-F6B6602F68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90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0244-CDBB-4D37-8483-3EA9C36E93D6}" type="datetime1">
              <a:rPr lang="cs-CZ" smtClean="0"/>
              <a:t>10.01.2016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AB83-B173-4C17-89CF-F6B6602F68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72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C411-7BD6-4F04-BD1B-94553063CB36}" type="datetime1">
              <a:rPr lang="cs-CZ" smtClean="0"/>
              <a:t>10.01.2016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AB83-B173-4C17-89CF-F6B6602F68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84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06CB-F31F-41AE-ABB5-8037D5622D12}" type="datetime1">
              <a:rPr lang="cs-CZ" smtClean="0"/>
              <a:t>10.01.2016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AB83-B173-4C17-89CF-F6B6602F68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06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62C2-95F7-4C73-8402-D326928B8932}" type="datetime1">
              <a:rPr lang="cs-CZ" smtClean="0"/>
              <a:t>10.01.2016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AB83-B173-4C17-89CF-F6B6602F68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84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2C44-B513-4BEA-8318-DED3D6A044DB}" type="datetime1">
              <a:rPr lang="cs-CZ" smtClean="0"/>
              <a:t>10.01.2016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AB83-B173-4C17-89CF-F6B6602F68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02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EBE7-CEED-43F7-80E6-7AE9EECB5627}" type="datetime1">
              <a:rPr lang="cs-CZ" smtClean="0"/>
              <a:t>10.01.2016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AB83-B173-4C17-89CF-F6B6602F68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48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F118-1523-4B05-869F-D08A756FDCE9}" type="datetime1">
              <a:rPr lang="cs-CZ" smtClean="0"/>
              <a:t>10.01.2016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AB83-B173-4C17-89CF-F6B6602F68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02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E2B7-3A78-4259-B92F-EBDC63C82A63}" type="datetime1">
              <a:rPr lang="cs-CZ" smtClean="0"/>
              <a:t>10.01.2016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AB83-B173-4C17-89CF-F6B6602F68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30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0848B-8BBD-41C8-9185-BF498E1F046B}" type="datetime1">
              <a:rPr lang="cs-CZ" smtClean="0"/>
              <a:t>10.01.2016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AB83-B173-4C17-89CF-F6B6602F68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10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8195-4B86-4749-B2BB-9A9D8BEF2F23}" type="datetime1">
              <a:rPr lang="cs-CZ" smtClean="0"/>
              <a:t>10.01.2016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AB83-B173-4C17-89CF-F6B6602F68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17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t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1E0A3-28D6-43C9-8ACC-DE9F889F48D8}" type="datetime1">
              <a:rPr lang="cs-CZ" smtClean="0"/>
              <a:t>10.01.2016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4AB83-B173-4C17-89CF-F6B6602F68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16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Ochrana obyvatelstva I.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i="1" dirty="0" smtClean="0"/>
              <a:t>PhDr. Jan Novák, CSc.</a:t>
            </a:r>
          </a:p>
          <a:p>
            <a:r>
              <a:rPr lang="cs-CZ" dirty="0" smtClean="0"/>
              <a:t>Katedra technických a </a:t>
            </a:r>
            <a:r>
              <a:rPr lang="cs-CZ" dirty="0" err="1" smtClean="0"/>
              <a:t>úpolových</a:t>
            </a:r>
            <a:r>
              <a:rPr lang="cs-CZ" dirty="0" smtClean="0"/>
              <a:t> sportů</a:t>
            </a:r>
          </a:p>
          <a:p>
            <a:r>
              <a:rPr lang="cs-CZ" dirty="0" smtClean="0"/>
              <a:t>UK FTVS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5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Fiala, M., &amp; </a:t>
            </a:r>
            <a:r>
              <a:rPr lang="cs-CZ" sz="2000" dirty="0" err="1"/>
              <a:t>Vilášek</a:t>
            </a:r>
            <a:r>
              <a:rPr lang="cs-CZ" sz="2000" dirty="0"/>
              <a:t>, J. (2010). </a:t>
            </a:r>
            <a:r>
              <a:rPr lang="cs-CZ" sz="2000" i="1" dirty="0"/>
              <a:t>Vybrané kapitoly z ochrany obyvatelstva</a:t>
            </a:r>
            <a:r>
              <a:rPr lang="cs-CZ" sz="2000" dirty="0"/>
              <a:t> (1. </a:t>
            </a:r>
            <a:r>
              <a:rPr lang="cs-CZ" sz="2000" dirty="0" err="1"/>
              <a:t>ed</a:t>
            </a:r>
            <a:r>
              <a:rPr lang="cs-CZ" sz="2000" dirty="0"/>
              <a:t>.). Praha: Karolinum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použijte normu APA 6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06CB-F31F-41AE-ABB5-8037D5622D12}" type="datetime1">
              <a:rPr lang="cs-CZ" smtClean="0"/>
              <a:t>10.01.2016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AB83-B173-4C17-89CF-F6B6602F68A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833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57</Words>
  <Application>Microsoft Office PowerPoint</Application>
  <PresentationFormat>Předvádění na obrazovce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Motiv systému Office</vt:lpstr>
      <vt:lpstr>Ochrana obyvatelstva I.</vt:lpstr>
      <vt:lpstr>Použitá literatura: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mira.petr</dc:creator>
  <cp:lastModifiedBy>Shark A</cp:lastModifiedBy>
  <cp:revision>3</cp:revision>
  <dcterms:created xsi:type="dcterms:W3CDTF">2015-06-14T18:29:54Z</dcterms:created>
  <dcterms:modified xsi:type="dcterms:W3CDTF">2016-01-10T19:11:25Z</dcterms:modified>
</cp:coreProperties>
</file>